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43"/>
  </p:notesMasterIdLst>
  <p:sldIdLst>
    <p:sldId id="256" r:id="rId3"/>
    <p:sldId id="258" r:id="rId4"/>
    <p:sldId id="259" r:id="rId5"/>
    <p:sldId id="260" r:id="rId6"/>
    <p:sldId id="30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5" r:id="rId38"/>
    <p:sldId id="296" r:id="rId39"/>
    <p:sldId id="297" r:id="rId40"/>
    <p:sldId id="298" r:id="rId41"/>
    <p:sldId id="299" r:id="rId42"/>
  </p:sldIdLst>
  <p:sldSz cx="9144000" cy="6858000" type="screen4x3"/>
  <p:notesSz cx="6858000" cy="9144000"/>
  <p:defaultTextStyle>
    <a:defPPr>
      <a:defRPr lang="en-GB"/>
    </a:defPPr>
    <a:lvl1pPr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mn-cs"/>
      </a:defRPr>
    </a:lvl1pPr>
    <a:lvl2pPr marL="742950" indent="-28575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mn-cs"/>
      </a:defRPr>
    </a:lvl2pPr>
    <a:lvl3pPr marL="11430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mn-cs"/>
      </a:defRPr>
    </a:lvl3pPr>
    <a:lvl4pPr marL="16002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mn-cs"/>
      </a:defRPr>
    </a:lvl4pPr>
    <a:lvl5pPr marL="2057400" indent="-228600" algn="l" defTabSz="457200"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mn-cs"/>
      </a:defRPr>
    </a:lvl5pPr>
    <a:lvl6pPr marL="2286000" algn="l" defTabSz="914400" rtl="0" eaLnBrk="1" latinLnBrk="0" hangingPunct="1">
      <a:defRPr sz="2400" kern="1200">
        <a:solidFill>
          <a:schemeClr val="bg1"/>
        </a:solidFill>
        <a:latin typeface="Times New Roman" pitchFamily="16" charset="0"/>
        <a:ea typeface="+mn-ea"/>
        <a:cs typeface="+mn-cs"/>
      </a:defRPr>
    </a:lvl6pPr>
    <a:lvl7pPr marL="2743200" algn="l" defTabSz="914400" rtl="0" eaLnBrk="1" latinLnBrk="0" hangingPunct="1">
      <a:defRPr sz="2400" kern="1200">
        <a:solidFill>
          <a:schemeClr val="bg1"/>
        </a:solidFill>
        <a:latin typeface="Times New Roman" pitchFamily="16" charset="0"/>
        <a:ea typeface="+mn-ea"/>
        <a:cs typeface="+mn-cs"/>
      </a:defRPr>
    </a:lvl7pPr>
    <a:lvl8pPr marL="3200400" algn="l" defTabSz="914400" rtl="0" eaLnBrk="1" latinLnBrk="0" hangingPunct="1">
      <a:defRPr sz="2400" kern="1200">
        <a:solidFill>
          <a:schemeClr val="bg1"/>
        </a:solidFill>
        <a:latin typeface="Times New Roman" pitchFamily="16" charset="0"/>
        <a:ea typeface="+mn-ea"/>
        <a:cs typeface="+mn-cs"/>
      </a:defRPr>
    </a:lvl8pPr>
    <a:lvl9pPr marL="3657600" algn="l" defTabSz="914400" rtl="0" eaLnBrk="1" latinLnBrk="0" hangingPunct="1">
      <a:defRPr sz="2400" kern="1200">
        <a:solidFill>
          <a:schemeClr val="bg1"/>
        </a:solidFill>
        <a:latin typeface="Times New Roman" pitchFamily="1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22" y="67"/>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
        <p:nvSpPr>
          <p:cNvPr id="3074" name="Rectangle 2"/>
          <p:cNvSpPr>
            <a:spLocks noGrp="1" noRot="1" noChangeAspect="1" noChangeArrowheads="1"/>
          </p:cNvSpPr>
          <p:nvPr>
            <p:ph type="sldImg"/>
          </p:nvPr>
        </p:nvSpPr>
        <p:spPr bwMode="auto">
          <a:xfrm>
            <a:off x="-11798300" y="-11796713"/>
            <a:ext cx="11796712" cy="124904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5" name="Rectangle 3"/>
          <p:cNvSpPr>
            <a:spLocks noGrp="1" noChangeArrowheads="1"/>
          </p:cNvSpPr>
          <p:nvPr>
            <p:ph type="body"/>
          </p:nvPr>
        </p:nvSpPr>
        <p:spPr bwMode="auto">
          <a:xfrm>
            <a:off x="685800" y="4343400"/>
            <a:ext cx="5483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sr-Latn-RS"/>
          </a:p>
        </p:txBody>
      </p:sp>
    </p:spTree>
    <p:extLst>
      <p:ext uri="{BB962C8B-B14F-4D97-AF65-F5344CB8AC3E}">
        <p14:creationId xmlns:p14="http://schemas.microsoft.com/office/powerpoint/2010/main" val="153541972"/>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1"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1202"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sr-Latn-RS" dirty="0"/>
              <a:t>Bezbednost – 1.Organizacija mreže i 2. i 3.rad administratora mreže</a:t>
            </a:r>
          </a:p>
        </p:txBody>
      </p:sp>
    </p:spTree>
    <p:extLst>
      <p:ext uri="{BB962C8B-B14F-4D97-AF65-F5344CB8AC3E}">
        <p14:creationId xmlns:p14="http://schemas.microsoft.com/office/powerpoint/2010/main" val="1409045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3"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9394"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4828294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7"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18"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24004714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1"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2"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28998173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5"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6"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36929468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89"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3490"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34625484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3"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4"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7595242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7"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5538"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sr-Latn-RS"/>
              <a:t>Etičko hakovanje</a:t>
            </a:r>
          </a:p>
        </p:txBody>
      </p:sp>
    </p:spTree>
    <p:extLst>
      <p:ext uri="{BB962C8B-B14F-4D97-AF65-F5344CB8AC3E}">
        <p14:creationId xmlns:p14="http://schemas.microsoft.com/office/powerpoint/2010/main" val="1216928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1"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2"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8894940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5"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7586"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20755188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09"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0"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3103871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5"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6"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21061558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3"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9634"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25003991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7"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0658"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7202537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1"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682"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1571572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5"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06"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36901985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29"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3730"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7232883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3"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4"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0167200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7"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78"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9552405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1"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6802"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33612984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5"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7826"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33281368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49"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8850"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03511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49"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3250"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39710476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3"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9874"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6690912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7"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0898"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20815733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1"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22"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i="1" dirty="0"/>
              <a:t>Back Orifice, </a:t>
            </a:r>
            <a:r>
              <a:rPr lang="en-US" i="1" dirty="0" err="1"/>
              <a:t>NetBus</a:t>
            </a:r>
            <a:r>
              <a:rPr lang="en-US" dirty="0"/>
              <a:t>, and Others. Remote Administration Utilities Designed as Trojan Horses</a:t>
            </a:r>
            <a:r>
              <a:rPr lang="sr-Latn-RS" dirty="0"/>
              <a:t> - backdoor</a:t>
            </a:r>
            <a:r>
              <a:rPr lang="en-US" dirty="0"/>
              <a:t>.</a:t>
            </a:r>
            <a:endParaRPr lang="sr-Latn-RS" dirty="0"/>
          </a:p>
          <a:p>
            <a:r>
              <a:rPr lang="en-US" i="1" dirty="0" err="1"/>
              <a:t>SubSeven</a:t>
            </a:r>
            <a:r>
              <a:rPr lang="en-US" dirty="0"/>
              <a:t> is a backdoor program that allows a remote user to perform a large range of actions on the affected system.</a:t>
            </a:r>
            <a:endParaRPr lang="sr-Latn-RS" dirty="0"/>
          </a:p>
        </p:txBody>
      </p:sp>
    </p:spTree>
    <p:extLst>
      <p:ext uri="{BB962C8B-B14F-4D97-AF65-F5344CB8AC3E}">
        <p14:creationId xmlns:p14="http://schemas.microsoft.com/office/powerpoint/2010/main" val="12849178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5"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2946"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30744884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69"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3970"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3429688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89"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9090"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81344497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3"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0114"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0652993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7"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1138"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1089277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1"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2162"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42539988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5"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3186"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87159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49"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3250"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4021519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3"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4"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3822189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7"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5298"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6488346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1"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6322"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3343825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5"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7346"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sr-Latn-RS" dirty="0"/>
              <a:t>U nastavku su detaljno objašnjene</a:t>
            </a:r>
          </a:p>
        </p:txBody>
      </p:sp>
    </p:spTree>
    <p:extLst>
      <p:ext uri="{BB962C8B-B14F-4D97-AF65-F5344CB8AC3E}">
        <p14:creationId xmlns:p14="http://schemas.microsoft.com/office/powerpoint/2010/main" val="1152021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69"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0" name="Rectangle 2"/>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Tree>
    <p:extLst>
      <p:ext uri="{BB962C8B-B14F-4D97-AF65-F5344CB8AC3E}">
        <p14:creationId xmlns:p14="http://schemas.microsoft.com/office/powerpoint/2010/main" val="1141328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sr-Latn-R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sr-Latn-RS"/>
          </a:p>
        </p:txBody>
      </p:sp>
      <p:sp>
        <p:nvSpPr>
          <p:cNvPr id="4" name="Slide Number Placeholder 3"/>
          <p:cNvSpPr>
            <a:spLocks noGrp="1"/>
          </p:cNvSpPr>
          <p:nvPr>
            <p:ph type="sldNum" idx="10"/>
          </p:nvPr>
        </p:nvSpPr>
        <p:spPr/>
        <p:txBody>
          <a:bodyPr/>
          <a:lstStyle>
            <a:lvl1pPr>
              <a:defRPr/>
            </a:lvl1pPr>
          </a:lstStyle>
          <a:p>
            <a:fld id="{4D4226D0-BB86-4FB1-B308-EB88260F0261}" type="slidenum">
              <a:rPr lang="en-US"/>
              <a:pPr/>
              <a:t>‹#›</a:t>
            </a:fld>
            <a:endParaRPr lang="en-US"/>
          </a:p>
        </p:txBody>
      </p:sp>
    </p:spTree>
    <p:extLst>
      <p:ext uri="{BB962C8B-B14F-4D97-AF65-F5344CB8AC3E}">
        <p14:creationId xmlns:p14="http://schemas.microsoft.com/office/powerpoint/2010/main" val="2365533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Slide Number Placeholder 3"/>
          <p:cNvSpPr>
            <a:spLocks noGrp="1"/>
          </p:cNvSpPr>
          <p:nvPr>
            <p:ph type="sldNum" idx="10"/>
          </p:nvPr>
        </p:nvSpPr>
        <p:spPr/>
        <p:txBody>
          <a:bodyPr/>
          <a:lstStyle>
            <a:lvl1pPr>
              <a:defRPr/>
            </a:lvl1pPr>
          </a:lstStyle>
          <a:p>
            <a:fld id="{325BD958-232E-4951-94F0-463D3ED6D73F}" type="slidenum">
              <a:rPr lang="en-US"/>
              <a:pPr/>
              <a:t>‹#›</a:t>
            </a:fld>
            <a:endParaRPr lang="en-US"/>
          </a:p>
        </p:txBody>
      </p:sp>
    </p:spTree>
    <p:extLst>
      <p:ext uri="{BB962C8B-B14F-4D97-AF65-F5344CB8AC3E}">
        <p14:creationId xmlns:p14="http://schemas.microsoft.com/office/powerpoint/2010/main" val="1997532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174625"/>
            <a:ext cx="2055812" cy="6130925"/>
          </a:xfrm>
        </p:spPr>
        <p:txBody>
          <a:bodyPr vert="eaVert"/>
          <a:lstStyle/>
          <a:p>
            <a:r>
              <a:rPr lang="en-US"/>
              <a:t>Click to edit Master title style</a:t>
            </a:r>
            <a:endParaRPr lang="sr-Latn-RS"/>
          </a:p>
        </p:txBody>
      </p:sp>
      <p:sp>
        <p:nvSpPr>
          <p:cNvPr id="3" name="Vertical Text Placeholder 2"/>
          <p:cNvSpPr>
            <a:spLocks noGrp="1"/>
          </p:cNvSpPr>
          <p:nvPr>
            <p:ph type="body" orient="vert" idx="1"/>
          </p:nvPr>
        </p:nvSpPr>
        <p:spPr>
          <a:xfrm>
            <a:off x="457200" y="174625"/>
            <a:ext cx="6018213" cy="61309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Slide Number Placeholder 3"/>
          <p:cNvSpPr>
            <a:spLocks noGrp="1"/>
          </p:cNvSpPr>
          <p:nvPr>
            <p:ph type="sldNum" idx="10"/>
          </p:nvPr>
        </p:nvSpPr>
        <p:spPr/>
        <p:txBody>
          <a:bodyPr/>
          <a:lstStyle>
            <a:lvl1pPr>
              <a:defRPr/>
            </a:lvl1pPr>
          </a:lstStyle>
          <a:p>
            <a:fld id="{145DD8FC-4C1D-41C9-B59B-885EDBA014B4}" type="slidenum">
              <a:rPr lang="en-US"/>
              <a:pPr/>
              <a:t>‹#›</a:t>
            </a:fld>
            <a:endParaRPr lang="en-US"/>
          </a:p>
        </p:txBody>
      </p:sp>
    </p:spTree>
    <p:extLst>
      <p:ext uri="{BB962C8B-B14F-4D97-AF65-F5344CB8AC3E}">
        <p14:creationId xmlns:p14="http://schemas.microsoft.com/office/powerpoint/2010/main" val="3692796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sr-Latn-R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sr-Latn-RS"/>
          </a:p>
        </p:txBody>
      </p:sp>
      <p:sp>
        <p:nvSpPr>
          <p:cNvPr id="4" name="Slide Number Placeholder 3"/>
          <p:cNvSpPr>
            <a:spLocks noGrp="1"/>
          </p:cNvSpPr>
          <p:nvPr>
            <p:ph type="sldNum" idx="10"/>
          </p:nvPr>
        </p:nvSpPr>
        <p:spPr/>
        <p:txBody>
          <a:bodyPr/>
          <a:lstStyle>
            <a:lvl1pPr>
              <a:defRPr/>
            </a:lvl1pPr>
          </a:lstStyle>
          <a:p>
            <a:fld id="{21881B2F-1715-4DF0-925C-ABB951DDE454}" type="slidenum">
              <a:rPr lang="en-US"/>
              <a:pPr/>
              <a:t>‹#›</a:t>
            </a:fld>
            <a:endParaRPr lang="en-US"/>
          </a:p>
        </p:txBody>
      </p:sp>
    </p:spTree>
    <p:extLst>
      <p:ext uri="{BB962C8B-B14F-4D97-AF65-F5344CB8AC3E}">
        <p14:creationId xmlns:p14="http://schemas.microsoft.com/office/powerpoint/2010/main" val="12208841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Slide Number Placeholder 3"/>
          <p:cNvSpPr>
            <a:spLocks noGrp="1"/>
          </p:cNvSpPr>
          <p:nvPr>
            <p:ph type="sldNum" idx="10"/>
          </p:nvPr>
        </p:nvSpPr>
        <p:spPr/>
        <p:txBody>
          <a:bodyPr/>
          <a:lstStyle>
            <a:lvl1pPr>
              <a:defRPr/>
            </a:lvl1pPr>
          </a:lstStyle>
          <a:p>
            <a:fld id="{E5EFDE7B-FFBA-43D7-9CF4-7C1DF00F3D64}" type="slidenum">
              <a:rPr lang="en-US"/>
              <a:pPr/>
              <a:t>‹#›</a:t>
            </a:fld>
            <a:endParaRPr lang="en-US"/>
          </a:p>
        </p:txBody>
      </p:sp>
    </p:spTree>
    <p:extLst>
      <p:ext uri="{BB962C8B-B14F-4D97-AF65-F5344CB8AC3E}">
        <p14:creationId xmlns:p14="http://schemas.microsoft.com/office/powerpoint/2010/main" val="39600212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sr-Latn-R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idx="10"/>
          </p:nvPr>
        </p:nvSpPr>
        <p:spPr/>
        <p:txBody>
          <a:bodyPr/>
          <a:lstStyle>
            <a:lvl1pPr>
              <a:defRPr/>
            </a:lvl1pPr>
          </a:lstStyle>
          <a:p>
            <a:fld id="{8CE7A085-B1DA-4060-BB8A-E18E0DCB0459}" type="slidenum">
              <a:rPr lang="en-US"/>
              <a:pPr/>
              <a:t>‹#›</a:t>
            </a:fld>
            <a:endParaRPr lang="en-US"/>
          </a:p>
        </p:txBody>
      </p:sp>
    </p:spTree>
    <p:extLst>
      <p:ext uri="{BB962C8B-B14F-4D97-AF65-F5344CB8AC3E}">
        <p14:creationId xmlns:p14="http://schemas.microsoft.com/office/powerpoint/2010/main" val="4079798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sz="half" idx="1"/>
          </p:nvPr>
        </p:nvSpPr>
        <p:spPr>
          <a:xfrm>
            <a:off x="457200" y="1600200"/>
            <a:ext cx="4037013" cy="4705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Content Placeholder 3"/>
          <p:cNvSpPr>
            <a:spLocks noGrp="1"/>
          </p:cNvSpPr>
          <p:nvPr>
            <p:ph sz="half" idx="2"/>
          </p:nvPr>
        </p:nvSpPr>
        <p:spPr>
          <a:xfrm>
            <a:off x="4646613" y="1600200"/>
            <a:ext cx="4037012" cy="4705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Slide Number Placeholder 4"/>
          <p:cNvSpPr>
            <a:spLocks noGrp="1"/>
          </p:cNvSpPr>
          <p:nvPr>
            <p:ph type="sldNum" idx="10"/>
          </p:nvPr>
        </p:nvSpPr>
        <p:spPr/>
        <p:txBody>
          <a:bodyPr/>
          <a:lstStyle>
            <a:lvl1pPr>
              <a:defRPr/>
            </a:lvl1pPr>
          </a:lstStyle>
          <a:p>
            <a:fld id="{0E723B99-FEBF-42A4-8176-CA978A2765F6}" type="slidenum">
              <a:rPr lang="en-US"/>
              <a:pPr/>
              <a:t>‹#›</a:t>
            </a:fld>
            <a:endParaRPr lang="en-US"/>
          </a:p>
        </p:txBody>
      </p:sp>
    </p:spTree>
    <p:extLst>
      <p:ext uri="{BB962C8B-B14F-4D97-AF65-F5344CB8AC3E}">
        <p14:creationId xmlns:p14="http://schemas.microsoft.com/office/powerpoint/2010/main" val="9398570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sr-Latn-R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7" name="Slide Number Placeholder 6"/>
          <p:cNvSpPr>
            <a:spLocks noGrp="1"/>
          </p:cNvSpPr>
          <p:nvPr>
            <p:ph type="sldNum" idx="10"/>
          </p:nvPr>
        </p:nvSpPr>
        <p:spPr/>
        <p:txBody>
          <a:bodyPr/>
          <a:lstStyle>
            <a:lvl1pPr>
              <a:defRPr/>
            </a:lvl1pPr>
          </a:lstStyle>
          <a:p>
            <a:fld id="{EE222C63-D98E-4938-8328-CE5310D7642E}" type="slidenum">
              <a:rPr lang="en-US"/>
              <a:pPr/>
              <a:t>‹#›</a:t>
            </a:fld>
            <a:endParaRPr lang="en-US"/>
          </a:p>
        </p:txBody>
      </p:sp>
    </p:spTree>
    <p:extLst>
      <p:ext uri="{BB962C8B-B14F-4D97-AF65-F5344CB8AC3E}">
        <p14:creationId xmlns:p14="http://schemas.microsoft.com/office/powerpoint/2010/main" val="17051970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Slide Number Placeholder 2"/>
          <p:cNvSpPr>
            <a:spLocks noGrp="1"/>
          </p:cNvSpPr>
          <p:nvPr>
            <p:ph type="sldNum" idx="10"/>
          </p:nvPr>
        </p:nvSpPr>
        <p:spPr/>
        <p:txBody>
          <a:bodyPr/>
          <a:lstStyle>
            <a:lvl1pPr>
              <a:defRPr/>
            </a:lvl1pPr>
          </a:lstStyle>
          <a:p>
            <a:fld id="{46C8030F-7A74-4A82-8221-8978AFCF5EEC}" type="slidenum">
              <a:rPr lang="en-US"/>
              <a:pPr/>
              <a:t>‹#›</a:t>
            </a:fld>
            <a:endParaRPr lang="en-US"/>
          </a:p>
        </p:txBody>
      </p:sp>
    </p:spTree>
    <p:extLst>
      <p:ext uri="{BB962C8B-B14F-4D97-AF65-F5344CB8AC3E}">
        <p14:creationId xmlns:p14="http://schemas.microsoft.com/office/powerpoint/2010/main" val="8576379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fld id="{BFCA8DC3-17BD-4419-91F3-E658C4E54A92}" type="slidenum">
              <a:rPr lang="en-US"/>
              <a:pPr/>
              <a:t>‹#›</a:t>
            </a:fld>
            <a:endParaRPr lang="en-US"/>
          </a:p>
        </p:txBody>
      </p:sp>
    </p:spTree>
    <p:extLst>
      <p:ext uri="{BB962C8B-B14F-4D97-AF65-F5344CB8AC3E}">
        <p14:creationId xmlns:p14="http://schemas.microsoft.com/office/powerpoint/2010/main" val="37601958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sr-Latn-R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idx="10"/>
          </p:nvPr>
        </p:nvSpPr>
        <p:spPr/>
        <p:txBody>
          <a:bodyPr/>
          <a:lstStyle>
            <a:lvl1pPr>
              <a:defRPr/>
            </a:lvl1pPr>
          </a:lstStyle>
          <a:p>
            <a:fld id="{BB2ED26E-767E-42C3-A493-F4D397D0441D}" type="slidenum">
              <a:rPr lang="en-US"/>
              <a:pPr/>
              <a:t>‹#›</a:t>
            </a:fld>
            <a:endParaRPr lang="en-US"/>
          </a:p>
        </p:txBody>
      </p:sp>
    </p:spTree>
    <p:extLst>
      <p:ext uri="{BB962C8B-B14F-4D97-AF65-F5344CB8AC3E}">
        <p14:creationId xmlns:p14="http://schemas.microsoft.com/office/powerpoint/2010/main" val="1918228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Slide Number Placeholder 3"/>
          <p:cNvSpPr>
            <a:spLocks noGrp="1"/>
          </p:cNvSpPr>
          <p:nvPr>
            <p:ph type="sldNum" idx="10"/>
          </p:nvPr>
        </p:nvSpPr>
        <p:spPr/>
        <p:txBody>
          <a:bodyPr/>
          <a:lstStyle>
            <a:lvl1pPr>
              <a:defRPr/>
            </a:lvl1pPr>
          </a:lstStyle>
          <a:p>
            <a:fld id="{305042ED-0AAF-478F-A100-0297100A49D9}" type="slidenum">
              <a:rPr lang="en-US"/>
              <a:pPr/>
              <a:t>‹#›</a:t>
            </a:fld>
            <a:endParaRPr lang="en-US"/>
          </a:p>
        </p:txBody>
      </p:sp>
    </p:spTree>
    <p:extLst>
      <p:ext uri="{BB962C8B-B14F-4D97-AF65-F5344CB8AC3E}">
        <p14:creationId xmlns:p14="http://schemas.microsoft.com/office/powerpoint/2010/main" val="12896393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sr-Latn-R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idx="10"/>
          </p:nvPr>
        </p:nvSpPr>
        <p:spPr/>
        <p:txBody>
          <a:bodyPr/>
          <a:lstStyle>
            <a:lvl1pPr>
              <a:defRPr/>
            </a:lvl1pPr>
          </a:lstStyle>
          <a:p>
            <a:fld id="{73F26D6D-B5B7-4758-B6D2-4C112DB33F76}" type="slidenum">
              <a:rPr lang="en-US"/>
              <a:pPr/>
              <a:t>‹#›</a:t>
            </a:fld>
            <a:endParaRPr lang="en-US"/>
          </a:p>
        </p:txBody>
      </p:sp>
    </p:spTree>
    <p:extLst>
      <p:ext uri="{BB962C8B-B14F-4D97-AF65-F5344CB8AC3E}">
        <p14:creationId xmlns:p14="http://schemas.microsoft.com/office/powerpoint/2010/main" val="39811671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Slide Number Placeholder 3"/>
          <p:cNvSpPr>
            <a:spLocks noGrp="1"/>
          </p:cNvSpPr>
          <p:nvPr>
            <p:ph type="sldNum" idx="10"/>
          </p:nvPr>
        </p:nvSpPr>
        <p:spPr/>
        <p:txBody>
          <a:bodyPr/>
          <a:lstStyle>
            <a:lvl1pPr>
              <a:defRPr/>
            </a:lvl1pPr>
          </a:lstStyle>
          <a:p>
            <a:fld id="{B3FC5AF8-66A4-4021-8960-DAC1D7868274}" type="slidenum">
              <a:rPr lang="en-US"/>
              <a:pPr/>
              <a:t>‹#›</a:t>
            </a:fld>
            <a:endParaRPr lang="en-US"/>
          </a:p>
        </p:txBody>
      </p:sp>
    </p:spTree>
    <p:extLst>
      <p:ext uri="{BB962C8B-B14F-4D97-AF65-F5344CB8AC3E}">
        <p14:creationId xmlns:p14="http://schemas.microsoft.com/office/powerpoint/2010/main" val="14669876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174625"/>
            <a:ext cx="2055812" cy="6130925"/>
          </a:xfrm>
        </p:spPr>
        <p:txBody>
          <a:bodyPr vert="eaVert"/>
          <a:lstStyle/>
          <a:p>
            <a:r>
              <a:rPr lang="en-US"/>
              <a:t>Click to edit Master title style</a:t>
            </a:r>
            <a:endParaRPr lang="sr-Latn-RS"/>
          </a:p>
        </p:txBody>
      </p:sp>
      <p:sp>
        <p:nvSpPr>
          <p:cNvPr id="3" name="Vertical Text Placeholder 2"/>
          <p:cNvSpPr>
            <a:spLocks noGrp="1"/>
          </p:cNvSpPr>
          <p:nvPr>
            <p:ph type="body" orient="vert" idx="1"/>
          </p:nvPr>
        </p:nvSpPr>
        <p:spPr>
          <a:xfrm>
            <a:off x="457200" y="174625"/>
            <a:ext cx="6018213" cy="61309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Slide Number Placeholder 3"/>
          <p:cNvSpPr>
            <a:spLocks noGrp="1"/>
          </p:cNvSpPr>
          <p:nvPr>
            <p:ph type="sldNum" idx="10"/>
          </p:nvPr>
        </p:nvSpPr>
        <p:spPr/>
        <p:txBody>
          <a:bodyPr/>
          <a:lstStyle>
            <a:lvl1pPr>
              <a:defRPr/>
            </a:lvl1pPr>
          </a:lstStyle>
          <a:p>
            <a:fld id="{1D8FB684-E6C2-4DE8-8E51-016C08121381}" type="slidenum">
              <a:rPr lang="en-US"/>
              <a:pPr/>
              <a:t>‹#›</a:t>
            </a:fld>
            <a:endParaRPr lang="en-US"/>
          </a:p>
        </p:txBody>
      </p:sp>
    </p:spTree>
    <p:extLst>
      <p:ext uri="{BB962C8B-B14F-4D97-AF65-F5344CB8AC3E}">
        <p14:creationId xmlns:p14="http://schemas.microsoft.com/office/powerpoint/2010/main" val="579176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sr-Latn-R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idx="10"/>
          </p:nvPr>
        </p:nvSpPr>
        <p:spPr/>
        <p:txBody>
          <a:bodyPr/>
          <a:lstStyle>
            <a:lvl1pPr>
              <a:defRPr/>
            </a:lvl1pPr>
          </a:lstStyle>
          <a:p>
            <a:fld id="{BE6C7F9E-38ED-41E4-A235-1E2693CEA190}" type="slidenum">
              <a:rPr lang="en-US"/>
              <a:pPr/>
              <a:t>‹#›</a:t>
            </a:fld>
            <a:endParaRPr lang="en-US"/>
          </a:p>
        </p:txBody>
      </p:sp>
    </p:spTree>
    <p:extLst>
      <p:ext uri="{BB962C8B-B14F-4D97-AF65-F5344CB8AC3E}">
        <p14:creationId xmlns:p14="http://schemas.microsoft.com/office/powerpoint/2010/main" val="3938756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sz="half" idx="1"/>
          </p:nvPr>
        </p:nvSpPr>
        <p:spPr>
          <a:xfrm>
            <a:off x="457200" y="1600200"/>
            <a:ext cx="4037013" cy="4705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Content Placeholder 3"/>
          <p:cNvSpPr>
            <a:spLocks noGrp="1"/>
          </p:cNvSpPr>
          <p:nvPr>
            <p:ph sz="half" idx="2"/>
          </p:nvPr>
        </p:nvSpPr>
        <p:spPr>
          <a:xfrm>
            <a:off x="4646613" y="1600200"/>
            <a:ext cx="4037012" cy="4705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Slide Number Placeholder 4"/>
          <p:cNvSpPr>
            <a:spLocks noGrp="1"/>
          </p:cNvSpPr>
          <p:nvPr>
            <p:ph type="sldNum" idx="10"/>
          </p:nvPr>
        </p:nvSpPr>
        <p:spPr/>
        <p:txBody>
          <a:bodyPr/>
          <a:lstStyle>
            <a:lvl1pPr>
              <a:defRPr/>
            </a:lvl1pPr>
          </a:lstStyle>
          <a:p>
            <a:fld id="{024AE9C4-1593-4609-9559-F9DE4C4F3CC2}" type="slidenum">
              <a:rPr lang="en-US"/>
              <a:pPr/>
              <a:t>‹#›</a:t>
            </a:fld>
            <a:endParaRPr lang="en-US"/>
          </a:p>
        </p:txBody>
      </p:sp>
    </p:spTree>
    <p:extLst>
      <p:ext uri="{BB962C8B-B14F-4D97-AF65-F5344CB8AC3E}">
        <p14:creationId xmlns:p14="http://schemas.microsoft.com/office/powerpoint/2010/main" val="4277301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sr-Latn-R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7" name="Slide Number Placeholder 6"/>
          <p:cNvSpPr>
            <a:spLocks noGrp="1"/>
          </p:cNvSpPr>
          <p:nvPr>
            <p:ph type="sldNum" idx="10"/>
          </p:nvPr>
        </p:nvSpPr>
        <p:spPr/>
        <p:txBody>
          <a:bodyPr/>
          <a:lstStyle>
            <a:lvl1pPr>
              <a:defRPr/>
            </a:lvl1pPr>
          </a:lstStyle>
          <a:p>
            <a:fld id="{569B9612-7384-40FC-8B5A-846E9656C6E7}" type="slidenum">
              <a:rPr lang="en-US"/>
              <a:pPr/>
              <a:t>‹#›</a:t>
            </a:fld>
            <a:endParaRPr lang="en-US"/>
          </a:p>
        </p:txBody>
      </p:sp>
    </p:spTree>
    <p:extLst>
      <p:ext uri="{BB962C8B-B14F-4D97-AF65-F5344CB8AC3E}">
        <p14:creationId xmlns:p14="http://schemas.microsoft.com/office/powerpoint/2010/main" val="553234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Slide Number Placeholder 2"/>
          <p:cNvSpPr>
            <a:spLocks noGrp="1"/>
          </p:cNvSpPr>
          <p:nvPr>
            <p:ph type="sldNum" idx="10"/>
          </p:nvPr>
        </p:nvSpPr>
        <p:spPr/>
        <p:txBody>
          <a:bodyPr/>
          <a:lstStyle>
            <a:lvl1pPr>
              <a:defRPr/>
            </a:lvl1pPr>
          </a:lstStyle>
          <a:p>
            <a:fld id="{0D7EB577-239F-449C-BE44-C52FFAC0074A}" type="slidenum">
              <a:rPr lang="en-US"/>
              <a:pPr/>
              <a:t>‹#›</a:t>
            </a:fld>
            <a:endParaRPr lang="en-US"/>
          </a:p>
        </p:txBody>
      </p:sp>
    </p:spTree>
    <p:extLst>
      <p:ext uri="{BB962C8B-B14F-4D97-AF65-F5344CB8AC3E}">
        <p14:creationId xmlns:p14="http://schemas.microsoft.com/office/powerpoint/2010/main" val="1600158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fld id="{E481188B-7510-4D21-BBFD-6C41930375F3}" type="slidenum">
              <a:rPr lang="en-US"/>
              <a:pPr/>
              <a:t>‹#›</a:t>
            </a:fld>
            <a:endParaRPr lang="en-US"/>
          </a:p>
        </p:txBody>
      </p:sp>
    </p:spTree>
    <p:extLst>
      <p:ext uri="{BB962C8B-B14F-4D97-AF65-F5344CB8AC3E}">
        <p14:creationId xmlns:p14="http://schemas.microsoft.com/office/powerpoint/2010/main" val="3264225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sr-Latn-R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idx="10"/>
          </p:nvPr>
        </p:nvSpPr>
        <p:spPr/>
        <p:txBody>
          <a:bodyPr/>
          <a:lstStyle>
            <a:lvl1pPr>
              <a:defRPr/>
            </a:lvl1pPr>
          </a:lstStyle>
          <a:p>
            <a:fld id="{FA7AA74A-5DE2-452E-ABEF-01859C0F3511}" type="slidenum">
              <a:rPr lang="en-US"/>
              <a:pPr/>
              <a:t>‹#›</a:t>
            </a:fld>
            <a:endParaRPr lang="en-US"/>
          </a:p>
        </p:txBody>
      </p:sp>
    </p:spTree>
    <p:extLst>
      <p:ext uri="{BB962C8B-B14F-4D97-AF65-F5344CB8AC3E}">
        <p14:creationId xmlns:p14="http://schemas.microsoft.com/office/powerpoint/2010/main" val="3047647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sr-Latn-R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idx="10"/>
          </p:nvPr>
        </p:nvSpPr>
        <p:spPr/>
        <p:txBody>
          <a:bodyPr/>
          <a:lstStyle>
            <a:lvl1pPr>
              <a:defRPr/>
            </a:lvl1pPr>
          </a:lstStyle>
          <a:p>
            <a:fld id="{A360136E-5A49-4F6F-8DBD-8F5BD8D5C4DF}" type="slidenum">
              <a:rPr lang="en-US"/>
              <a:pPr/>
              <a:t>‹#›</a:t>
            </a:fld>
            <a:endParaRPr lang="en-US"/>
          </a:p>
        </p:txBody>
      </p:sp>
    </p:spTree>
    <p:extLst>
      <p:ext uri="{BB962C8B-B14F-4D97-AF65-F5344CB8AC3E}">
        <p14:creationId xmlns:p14="http://schemas.microsoft.com/office/powerpoint/2010/main" val="3487772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8C3D91"/>
            </a:gs>
            <a:gs pos="100000">
              <a:srgbClr val="000000"/>
            </a:gs>
          </a:gsLst>
          <a:lin ang="18900000" scaled="1"/>
        </a:gra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174625"/>
            <a:ext cx="8226425" cy="1341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457200" y="1600200"/>
            <a:ext cx="8226425" cy="4705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Text Box 3"/>
          <p:cNvSpPr txBox="1">
            <a:spLocks noChangeArrowheads="1"/>
          </p:cNvSpPr>
          <p:nvPr/>
        </p:nvSpPr>
        <p:spPr bwMode="auto">
          <a:xfrm>
            <a:off x="457200" y="6321425"/>
            <a:ext cx="21336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
        <p:nvSpPr>
          <p:cNvPr id="1028" name="Text Box 4"/>
          <p:cNvSpPr txBox="1">
            <a:spLocks noChangeArrowheads="1"/>
          </p:cNvSpPr>
          <p:nvPr/>
        </p:nvSpPr>
        <p:spPr bwMode="auto">
          <a:xfrm>
            <a:off x="3124200" y="6321425"/>
            <a:ext cx="28956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
        <p:nvSpPr>
          <p:cNvPr id="1029" name="Rectangle 5"/>
          <p:cNvSpPr>
            <a:spLocks noGrp="1" noChangeArrowheads="1"/>
          </p:cNvSpPr>
          <p:nvPr>
            <p:ph type="sldNum"/>
          </p:nvPr>
        </p:nvSpPr>
        <p:spPr bwMode="auto">
          <a:xfrm>
            <a:off x="7924800" y="6319838"/>
            <a:ext cx="758825" cy="458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6800" rIns="0" bIns="46800" numCol="1" anchor="b" anchorCtr="0" compatLnSpc="1">
            <a:prstTxWarp prst="textNoShape">
              <a:avLst/>
            </a:prstTxWarp>
          </a:bodyPr>
          <a:lstStyle>
            <a:lvl1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FFFFFF"/>
                </a:solidFill>
                <a:ea typeface="+mn-ea"/>
                <a:cs typeface="+mn-cs"/>
              </a:defRPr>
            </a:lvl1pPr>
          </a:lstStyle>
          <a:p>
            <a:fld id="{6D25E2D4-B120-432F-ADA6-5EEC2D9BD63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mj-lt"/>
          <a:ea typeface="+mj-ea"/>
          <a:cs typeface="+mj-cs"/>
        </a:defRPr>
      </a:lvl1pPr>
      <a:lvl2pPr marL="742950" indent="-28575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2pPr>
      <a:lvl3pPr marL="11430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3pPr>
      <a:lvl4pPr marL="16002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4pPr>
      <a:lvl5pPr marL="20574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5pPr>
      <a:lvl6pPr marL="25146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6pPr>
      <a:lvl7pPr marL="29718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7pPr>
      <a:lvl8pPr marL="34290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8pPr>
      <a:lvl9pPr marL="38862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9pPr>
    </p:titleStyle>
    <p:bodyStyle>
      <a:lvl1pPr marL="342900" indent="-342900" algn="l" defTabSz="457200" rtl="0" eaLnBrk="0" fontAlgn="base" hangingPunct="0">
        <a:spcBef>
          <a:spcPts val="700"/>
        </a:spcBef>
        <a:spcAft>
          <a:spcPct val="0"/>
        </a:spcAft>
        <a:buClr>
          <a:srgbClr val="000000"/>
        </a:buClr>
        <a:buSzPct val="100000"/>
        <a:buFont typeface="Times New Roman" pitchFamily="16" charset="0"/>
        <a:defRPr sz="2800">
          <a:solidFill>
            <a:srgbClr val="FFFFFF"/>
          </a:solidFill>
          <a:latin typeface="+mn-lt"/>
          <a:ea typeface="+mn-ea"/>
          <a:cs typeface="+mn-cs"/>
        </a:defRPr>
      </a:lvl1pPr>
      <a:lvl2pPr marL="742950" indent="-285750" algn="l" defTabSz="457200" rtl="0" eaLnBrk="0" fontAlgn="base" hangingPunct="0">
        <a:spcBef>
          <a:spcPts val="600"/>
        </a:spcBef>
        <a:spcAft>
          <a:spcPct val="0"/>
        </a:spcAft>
        <a:buClr>
          <a:srgbClr val="000000"/>
        </a:buClr>
        <a:buSzPct val="100000"/>
        <a:buFont typeface="Times New Roman" pitchFamily="16" charset="0"/>
        <a:defRPr sz="2400">
          <a:solidFill>
            <a:srgbClr val="FFFFFF"/>
          </a:solidFill>
          <a:latin typeface="+mn-lt"/>
          <a:ea typeface="+mn-ea"/>
          <a:cs typeface="+mn-cs"/>
        </a:defRPr>
      </a:lvl2pPr>
      <a:lvl3pPr marL="1143000" indent="-228600" algn="l" defTabSz="457200" rtl="0" eaLnBrk="0" fontAlgn="base" hangingPunct="0">
        <a:spcBef>
          <a:spcPts val="550"/>
        </a:spcBef>
        <a:spcAft>
          <a:spcPct val="0"/>
        </a:spcAft>
        <a:buClr>
          <a:srgbClr val="000000"/>
        </a:buClr>
        <a:buSzPct val="100000"/>
        <a:buFont typeface="Times New Roman" pitchFamily="16" charset="0"/>
        <a:defRPr sz="2200">
          <a:solidFill>
            <a:srgbClr val="FFFFFF"/>
          </a:solidFill>
          <a:latin typeface="+mn-lt"/>
          <a:ea typeface="+mn-ea"/>
          <a:cs typeface="+mn-cs"/>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8C3D91"/>
            </a:gs>
            <a:gs pos="100000">
              <a:srgbClr val="000000"/>
            </a:gs>
          </a:gsLst>
          <a:lin ang="18900000" scaled="1"/>
        </a:gra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457200" y="174625"/>
            <a:ext cx="8226425" cy="1341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t>Click to edit the title text format</a:t>
            </a:r>
          </a:p>
        </p:txBody>
      </p:sp>
      <p:sp>
        <p:nvSpPr>
          <p:cNvPr id="2050" name="Rectangle 2"/>
          <p:cNvSpPr>
            <a:spLocks noGrp="1" noChangeArrowheads="1"/>
          </p:cNvSpPr>
          <p:nvPr>
            <p:ph type="body" idx="1"/>
          </p:nvPr>
        </p:nvSpPr>
        <p:spPr bwMode="auto">
          <a:xfrm>
            <a:off x="457200" y="1600200"/>
            <a:ext cx="8226425" cy="4705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2051" name="Text Box 3"/>
          <p:cNvSpPr txBox="1">
            <a:spLocks noChangeArrowheads="1"/>
          </p:cNvSpPr>
          <p:nvPr/>
        </p:nvSpPr>
        <p:spPr bwMode="auto">
          <a:xfrm>
            <a:off x="457200" y="641667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
        <p:nvSpPr>
          <p:cNvPr id="2052" name="Text Box 4"/>
          <p:cNvSpPr txBox="1">
            <a:spLocks noChangeArrowheads="1"/>
          </p:cNvSpPr>
          <p:nvPr/>
        </p:nvSpPr>
        <p:spPr bwMode="auto">
          <a:xfrm>
            <a:off x="3124200" y="6416675"/>
            <a:ext cx="2895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
        <p:nvSpPr>
          <p:cNvPr id="2053" name="Rectangle 5"/>
          <p:cNvSpPr>
            <a:spLocks noGrp="1" noChangeArrowheads="1"/>
          </p:cNvSpPr>
          <p:nvPr>
            <p:ph type="sldNum"/>
          </p:nvPr>
        </p:nvSpPr>
        <p:spPr bwMode="auto">
          <a:xfrm>
            <a:off x="7924800" y="6416675"/>
            <a:ext cx="758825" cy="361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6800" rIns="0" bIns="46800" numCol="1" anchor="b" anchorCtr="0" compatLnSpc="1">
            <a:prstTxWarp prst="textNoShape">
              <a:avLst/>
            </a:prstTxWarp>
          </a:bodyPr>
          <a:lstStyle>
            <a:lvl1pPr algn="r" eaLnBrk="1" hangingPunct="1">
              <a:buClrTx/>
              <a:buFontTx/>
              <a:buNone/>
              <a:tabLst>
                <a:tab pos="723900" algn="l"/>
              </a:tabLst>
              <a:defRPr sz="1200">
                <a:solidFill>
                  <a:srgbClr val="BCBCBC"/>
                </a:solidFill>
                <a:ea typeface="+mn-ea"/>
                <a:cs typeface="+mn-cs"/>
              </a:defRPr>
            </a:lvl1pPr>
          </a:lstStyle>
          <a:p>
            <a:fld id="{948DF824-8B20-4CDF-A19C-DAEC17AE78E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mj-lt"/>
          <a:ea typeface="+mj-ea"/>
          <a:cs typeface="+mj-cs"/>
        </a:defRPr>
      </a:lvl1pPr>
      <a:lvl2pPr marL="742950" indent="-28575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2pPr>
      <a:lvl3pPr marL="11430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3pPr>
      <a:lvl4pPr marL="16002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4pPr>
      <a:lvl5pPr marL="20574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5pPr>
      <a:lvl6pPr marL="25146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6pPr>
      <a:lvl7pPr marL="29718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7pPr>
      <a:lvl8pPr marL="34290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8pPr>
      <a:lvl9pPr marL="3886200" indent="-228600" algn="ctr" defTabSz="457200" rtl="0" eaLnBrk="0" fontAlgn="base" hangingPunct="0">
        <a:spcBef>
          <a:spcPct val="0"/>
        </a:spcBef>
        <a:spcAft>
          <a:spcPct val="0"/>
        </a:spcAft>
        <a:buClr>
          <a:srgbClr val="000000"/>
        </a:buClr>
        <a:buSzPct val="100000"/>
        <a:buFont typeface="Times New Roman" pitchFamily="16" charset="0"/>
        <a:defRPr sz="4100" b="1">
          <a:solidFill>
            <a:srgbClr val="FFFFFF"/>
          </a:solidFill>
          <a:latin typeface="Lucida Sans" pitchFamily="32" charset="0"/>
          <a:ea typeface="DejaVu Sans" charset="0"/>
          <a:cs typeface="DejaVu Sans" charset="0"/>
        </a:defRPr>
      </a:lvl9pPr>
    </p:titleStyle>
    <p:bodyStyle>
      <a:lvl1pPr marL="342900" indent="-342900" algn="l" defTabSz="457200" rtl="0" eaLnBrk="0" fontAlgn="base" hangingPunct="0">
        <a:spcBef>
          <a:spcPts val="700"/>
        </a:spcBef>
        <a:spcAft>
          <a:spcPct val="0"/>
        </a:spcAft>
        <a:buClr>
          <a:srgbClr val="000000"/>
        </a:buClr>
        <a:buSzPct val="100000"/>
        <a:buFont typeface="Times New Roman" pitchFamily="16" charset="0"/>
        <a:defRPr sz="2800">
          <a:solidFill>
            <a:srgbClr val="FFFFFF"/>
          </a:solidFill>
          <a:latin typeface="+mn-lt"/>
          <a:ea typeface="+mn-ea"/>
          <a:cs typeface="+mn-cs"/>
        </a:defRPr>
      </a:lvl1pPr>
      <a:lvl2pPr marL="742950" indent="-285750" algn="l" defTabSz="457200" rtl="0" eaLnBrk="0" fontAlgn="base" hangingPunct="0">
        <a:spcBef>
          <a:spcPts val="600"/>
        </a:spcBef>
        <a:spcAft>
          <a:spcPct val="0"/>
        </a:spcAft>
        <a:buClr>
          <a:srgbClr val="000000"/>
        </a:buClr>
        <a:buSzPct val="100000"/>
        <a:buFont typeface="Times New Roman" pitchFamily="16" charset="0"/>
        <a:defRPr sz="2400">
          <a:solidFill>
            <a:srgbClr val="FFFFFF"/>
          </a:solidFill>
          <a:latin typeface="+mn-lt"/>
          <a:ea typeface="+mn-ea"/>
          <a:cs typeface="+mn-cs"/>
        </a:defRPr>
      </a:lvl2pPr>
      <a:lvl3pPr marL="1143000" indent="-228600" algn="l" defTabSz="457200" rtl="0" eaLnBrk="0" fontAlgn="base" hangingPunct="0">
        <a:spcBef>
          <a:spcPts val="550"/>
        </a:spcBef>
        <a:spcAft>
          <a:spcPct val="0"/>
        </a:spcAft>
        <a:buClr>
          <a:srgbClr val="000000"/>
        </a:buClr>
        <a:buSzPct val="100000"/>
        <a:buFont typeface="Times New Roman" pitchFamily="16" charset="0"/>
        <a:defRPr sz="2200">
          <a:solidFill>
            <a:srgbClr val="FFFFFF"/>
          </a:solidFill>
          <a:latin typeface="+mn-lt"/>
          <a:ea typeface="+mn-ea"/>
          <a:cs typeface="+mn-cs"/>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http://www.kaspersky.com/" TargetMode="External"/><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hyperlink" Target="http://www.avira.com/"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1371600" y="3887788"/>
            <a:ext cx="6400800" cy="167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74880" rIns="90000" bIns="46800" numCol="1" anchor="t" anchorCtr="0" compatLnSpc="1">
            <a:prstTxWarp prst="textNoShape">
              <a:avLst/>
            </a:prstTxWarp>
          </a:bodyPr>
          <a:lstStyle>
            <a:lvl1pPr marL="342900" indent="-342900" algn="l" defTabSz="457200" rtl="0" eaLnBrk="0" fontAlgn="base" hangingPunct="0">
              <a:spcBef>
                <a:spcPts val="700"/>
              </a:spcBef>
              <a:spcAft>
                <a:spcPct val="0"/>
              </a:spcAft>
              <a:buClr>
                <a:srgbClr val="000000"/>
              </a:buClr>
              <a:buSzPct val="100000"/>
              <a:buFont typeface="Times New Roman" pitchFamily="16" charset="0"/>
              <a:defRPr sz="2800">
                <a:solidFill>
                  <a:srgbClr val="FFFFFF"/>
                </a:solidFill>
                <a:latin typeface="+mn-lt"/>
                <a:ea typeface="+mn-ea"/>
                <a:cs typeface="+mn-cs"/>
              </a:defRPr>
            </a:lvl1pPr>
            <a:lvl2pPr marL="742950" indent="-285750" algn="l" defTabSz="457200" rtl="0" eaLnBrk="0" fontAlgn="base" hangingPunct="0">
              <a:spcBef>
                <a:spcPts val="600"/>
              </a:spcBef>
              <a:spcAft>
                <a:spcPct val="0"/>
              </a:spcAft>
              <a:buClr>
                <a:srgbClr val="000000"/>
              </a:buClr>
              <a:buSzPct val="100000"/>
              <a:buFont typeface="Times New Roman" pitchFamily="16" charset="0"/>
              <a:defRPr sz="2400">
                <a:solidFill>
                  <a:srgbClr val="FFFFFF"/>
                </a:solidFill>
                <a:latin typeface="+mn-lt"/>
                <a:ea typeface="+mn-ea"/>
                <a:cs typeface="+mn-cs"/>
              </a:defRPr>
            </a:lvl2pPr>
            <a:lvl3pPr marL="1143000" indent="-228600" algn="l" defTabSz="457200" rtl="0" eaLnBrk="0" fontAlgn="base" hangingPunct="0">
              <a:spcBef>
                <a:spcPts val="550"/>
              </a:spcBef>
              <a:spcAft>
                <a:spcPct val="0"/>
              </a:spcAft>
              <a:buClr>
                <a:srgbClr val="000000"/>
              </a:buClr>
              <a:buSzPct val="100000"/>
              <a:buFont typeface="Times New Roman" pitchFamily="16" charset="0"/>
              <a:defRPr sz="2200">
                <a:solidFill>
                  <a:srgbClr val="FFFFFF"/>
                </a:solidFill>
                <a:latin typeface="+mn-lt"/>
                <a:ea typeface="+mn-ea"/>
                <a:cs typeface="+mn-cs"/>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9pPr>
          </a:lstStyle>
          <a:p>
            <a:pPr indent="-341313" algn="ctr" eaLnBrk="1">
              <a:lnSpc>
                <a:spcPct val="93000"/>
              </a:lnSpc>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b="1" kern="0" dirty="0">
                <a:solidFill>
                  <a:srgbClr val="FFFF00"/>
                </a:solidFill>
                <a:latin typeface="Arial" charset="0"/>
              </a:rPr>
              <a:t>Zoran Čekerevac</a:t>
            </a:r>
          </a:p>
          <a:p>
            <a:pPr indent="-341313" eaLnBrk="1">
              <a:lnSpc>
                <a:spcPct val="87000"/>
              </a:lnSpc>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kern="0" dirty="0">
              <a:solidFill>
                <a:srgbClr val="FFFF00"/>
              </a:solidFill>
              <a:latin typeface="Arial" charset="0"/>
            </a:endParaRPr>
          </a:p>
          <a:p>
            <a:pPr indent="-341313" algn="ctr" eaLnBrk="1">
              <a:lnSpc>
                <a:spcPct val="87000"/>
              </a:lnSpc>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b="1" kern="0" dirty="0">
                <a:solidFill>
                  <a:srgbClr val="FFFF00"/>
                </a:solidFill>
                <a:latin typeface="Arial" charset="0"/>
              </a:rPr>
              <a:t>ep_zc@hotmail.com</a:t>
            </a:r>
          </a:p>
        </p:txBody>
      </p:sp>
      <p:sp>
        <p:nvSpPr>
          <p:cNvPr id="3" name="Rectangle 2"/>
          <p:cNvSpPr/>
          <p:nvPr/>
        </p:nvSpPr>
        <p:spPr>
          <a:xfrm>
            <a:off x="611560" y="1916832"/>
            <a:ext cx="8136904" cy="1446550"/>
          </a:xfrm>
          <a:prstGeom prst="rect">
            <a:avLst/>
          </a:prstGeom>
        </p:spPr>
        <p:txBody>
          <a:bodyPr wrap="square">
            <a:spAutoFit/>
          </a:bodyPr>
          <a:lstStyle/>
          <a:p>
            <a:pPr algn="ctr"/>
            <a:r>
              <a:rPr lang="en-US" sz="4400" b="1" dirty="0" err="1">
                <a:solidFill>
                  <a:srgbClr val="FFFF00"/>
                </a:solidFill>
                <a:latin typeface="Arial" pitchFamily="34" charset="0"/>
                <a:cs typeface="Arial" pitchFamily="34" charset="0"/>
              </a:rPr>
              <a:t>Elektronsko</a:t>
            </a:r>
            <a:r>
              <a:rPr lang="en-US" sz="4400" b="1" dirty="0">
                <a:solidFill>
                  <a:srgbClr val="FFFF00"/>
                </a:solidFill>
                <a:latin typeface="Arial" pitchFamily="34" charset="0"/>
                <a:cs typeface="Arial" pitchFamily="34" charset="0"/>
              </a:rPr>
              <a:t> </a:t>
            </a:r>
            <a:r>
              <a:rPr lang="en-US" sz="4400" b="1" dirty="0" err="1">
                <a:solidFill>
                  <a:srgbClr val="FFFF00"/>
                </a:solidFill>
                <a:latin typeface="Arial" pitchFamily="34" charset="0"/>
                <a:cs typeface="Arial" pitchFamily="34" charset="0"/>
              </a:rPr>
              <a:t>poslovanje</a:t>
            </a:r>
            <a:br>
              <a:rPr lang="sr-Cyrl-RS" sz="4400" b="1" dirty="0">
                <a:solidFill>
                  <a:srgbClr val="FFFF00"/>
                </a:solidFill>
                <a:latin typeface="Arial" pitchFamily="34" charset="0"/>
                <a:cs typeface="Arial" pitchFamily="34" charset="0"/>
              </a:rPr>
            </a:br>
            <a:r>
              <a:rPr lang="sr-Latn-RS" sz="4400" b="1" dirty="0">
                <a:solidFill>
                  <a:srgbClr val="FFFF00"/>
                </a:solidFill>
                <a:latin typeface="Arial" pitchFamily="34" charset="0"/>
                <a:cs typeface="Arial" pitchFamily="34" charset="0"/>
              </a:rPr>
              <a:t>Zaštita</a:t>
            </a:r>
            <a:endParaRPr lang="sr-Latn-RS" sz="4400" dirty="0">
              <a:latin typeface="Arial" pitchFamily="34" charset="0"/>
              <a:cs typeface="Arial" pitchFamily="34" charset="0"/>
            </a:endParaRPr>
          </a:p>
        </p:txBody>
      </p:sp>
    </p:spTree>
    <p:extLst>
      <p:ext uri="{BB962C8B-B14F-4D97-AF65-F5344CB8AC3E}">
        <p14:creationId xmlns:p14="http://schemas.microsoft.com/office/powerpoint/2010/main" val="1736930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 Box 1"/>
          <p:cNvSpPr txBox="1">
            <a:spLocks noChangeArrowheads="1"/>
          </p:cNvSpPr>
          <p:nvPr/>
        </p:nvSpPr>
        <p:spPr bwMode="auto">
          <a:xfrm>
            <a:off x="609600" y="685800"/>
            <a:ext cx="7772400" cy="558832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spcBef>
                <a:spcPts val="1750"/>
              </a:spcBef>
              <a:buClrTx/>
              <a:buFontTx/>
              <a:buNone/>
            </a:pPr>
            <a:r>
              <a:rPr lang="sr-Cyrl-CS" sz="2800" b="1" dirty="0">
                <a:latin typeface="Calibri" pitchFamily="32" charset="0"/>
              </a:rPr>
              <a:t>ОРГАНИЗАЦИОНЕ</a:t>
            </a:r>
            <a:r>
              <a:rPr lang="en-US" sz="2800" b="1" dirty="0">
                <a:latin typeface="Calibri" pitchFamily="32" charset="0"/>
              </a:rPr>
              <a:t> </a:t>
            </a:r>
            <a:r>
              <a:rPr lang="sr-Cyrl-CS" sz="2800" b="1" dirty="0">
                <a:latin typeface="Calibri" pitchFamily="32" charset="0"/>
              </a:rPr>
              <a:t>МЕРЕ</a:t>
            </a:r>
            <a:r>
              <a:rPr lang="en-US" sz="2800" b="1" dirty="0">
                <a:latin typeface="Calibri" pitchFamily="32" charset="0"/>
              </a:rPr>
              <a:t> </a:t>
            </a:r>
            <a:r>
              <a:rPr lang="sr-Cyrl-CS" sz="2800" b="1" dirty="0">
                <a:latin typeface="Calibri" pitchFamily="32" charset="0"/>
              </a:rPr>
              <a:t>ЗАШТИТЕ</a:t>
            </a:r>
            <a:r>
              <a:rPr lang="en-US" sz="2800" b="1" dirty="0">
                <a:latin typeface="Calibri" pitchFamily="32" charset="0"/>
              </a:rPr>
              <a:t> </a:t>
            </a:r>
          </a:p>
          <a:p>
            <a:pPr algn="just">
              <a:spcBef>
                <a:spcPts val="1750"/>
              </a:spcBef>
              <a:buClrTx/>
              <a:buFontTx/>
              <a:buNone/>
            </a:pPr>
            <a:r>
              <a:rPr lang="sr-Cyrl-CS" sz="2800" b="1" dirty="0">
                <a:latin typeface="Calibri" pitchFamily="32" charset="0"/>
              </a:rPr>
              <a:t>се</a:t>
            </a:r>
            <a:r>
              <a:rPr lang="en-US" sz="2800" b="1" dirty="0">
                <a:latin typeface="Calibri" pitchFamily="32" charset="0"/>
              </a:rPr>
              <a:t> </a:t>
            </a:r>
            <a:r>
              <a:rPr lang="sr-Cyrl-CS" sz="2800" b="1" dirty="0">
                <a:latin typeface="Calibri" pitchFamily="32" charset="0"/>
              </a:rPr>
              <a:t>предузимају</a:t>
            </a:r>
            <a:r>
              <a:rPr lang="en-US" sz="2800" b="1" dirty="0">
                <a:latin typeface="Calibri" pitchFamily="32" charset="0"/>
              </a:rPr>
              <a:t> </a:t>
            </a:r>
            <a:r>
              <a:rPr lang="sr-Cyrl-CS" sz="2800" b="1" dirty="0">
                <a:latin typeface="Calibri" pitchFamily="32" charset="0"/>
              </a:rPr>
              <a:t>да</a:t>
            </a:r>
            <a:r>
              <a:rPr lang="en-US" sz="2800" b="1" dirty="0">
                <a:latin typeface="Calibri" pitchFamily="32" charset="0"/>
              </a:rPr>
              <a:t> </a:t>
            </a:r>
            <a:r>
              <a:rPr lang="sr-Cyrl-CS" sz="2800" b="1" dirty="0">
                <a:latin typeface="Calibri" pitchFamily="32" charset="0"/>
              </a:rPr>
              <a:t>се</a:t>
            </a:r>
            <a:r>
              <a:rPr lang="en-US" sz="2800" b="1" dirty="0">
                <a:latin typeface="Calibri" pitchFamily="32" charset="0"/>
              </a:rPr>
              <a:t> </a:t>
            </a:r>
            <a:r>
              <a:rPr lang="sr-Cyrl-CS" sz="2800" b="1" dirty="0">
                <a:latin typeface="Calibri" pitchFamily="32" charset="0"/>
              </a:rPr>
              <a:t>обезбед</a:t>
            </a:r>
            <a:r>
              <a:rPr lang="en-US" sz="2800" b="1" dirty="0">
                <a:latin typeface="Calibri" pitchFamily="32" charset="0"/>
              </a:rPr>
              <a:t>e </a:t>
            </a:r>
            <a:r>
              <a:rPr lang="sr-Cyrl-CS" sz="2800" b="1" dirty="0">
                <a:latin typeface="Calibri" pitchFamily="32" charset="0"/>
              </a:rPr>
              <a:t>интегритет</a:t>
            </a:r>
            <a:r>
              <a:rPr lang="en-US" sz="2800" b="1" dirty="0">
                <a:latin typeface="Calibri" pitchFamily="32" charset="0"/>
              </a:rPr>
              <a:t>, </a:t>
            </a:r>
            <a:r>
              <a:rPr lang="sr-Cyrl-CS" sz="2800" b="1" dirty="0">
                <a:latin typeface="Calibri" pitchFamily="32" charset="0"/>
              </a:rPr>
              <a:t>расположивост</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тајност</a:t>
            </a:r>
            <a:r>
              <a:rPr lang="en-US" sz="2800" b="1" dirty="0">
                <a:latin typeface="Calibri" pitchFamily="32" charset="0"/>
              </a:rPr>
              <a:t> </a:t>
            </a:r>
            <a:r>
              <a:rPr lang="sr-Cyrl-CS" sz="2800" b="1" dirty="0">
                <a:latin typeface="Calibri" pitchFamily="32" charset="0"/>
              </a:rPr>
              <a:t>података</a:t>
            </a:r>
            <a:r>
              <a:rPr lang="en-US" sz="2800" b="1" dirty="0">
                <a:latin typeface="Calibri" pitchFamily="32" charset="0"/>
              </a:rPr>
              <a:t>. </a:t>
            </a:r>
          </a:p>
          <a:p>
            <a:pPr algn="just">
              <a:spcBef>
                <a:spcPts val="1750"/>
              </a:spcBef>
              <a:buClrTx/>
              <a:buFontTx/>
              <a:buNone/>
            </a:pPr>
            <a:r>
              <a:rPr lang="sr-Cyrl-CS" sz="2800" b="1" dirty="0">
                <a:latin typeface="Calibri" pitchFamily="32" charset="0"/>
              </a:rPr>
              <a:t>Оне</a:t>
            </a:r>
            <a:r>
              <a:rPr lang="en-US" sz="2800" b="1" dirty="0">
                <a:latin typeface="Calibri" pitchFamily="32" charset="0"/>
              </a:rPr>
              <a:t> </a:t>
            </a:r>
            <a:r>
              <a:rPr lang="sr-Cyrl-CS" sz="2800" b="1" dirty="0">
                <a:latin typeface="Calibri" pitchFamily="32" charset="0"/>
              </a:rPr>
              <a:t>обухватају</a:t>
            </a:r>
            <a:r>
              <a:rPr lang="en-US" sz="2800" b="1" dirty="0">
                <a:latin typeface="Calibri" pitchFamily="32" charset="0"/>
              </a:rPr>
              <a:t>:</a:t>
            </a:r>
          </a:p>
          <a:p>
            <a:pPr marL="439738" indent="-439738" algn="just">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услове</a:t>
            </a:r>
            <a:r>
              <a:rPr lang="en-US" sz="2800" b="1" dirty="0">
                <a:latin typeface="Calibri" pitchFamily="32" charset="0"/>
              </a:rPr>
              <a:t> </a:t>
            </a:r>
            <a:r>
              <a:rPr lang="sr-Cyrl-CS" sz="2800" b="1" dirty="0">
                <a:latin typeface="Calibri" pitchFamily="32" charset="0"/>
              </a:rPr>
              <a:t>за</a:t>
            </a:r>
            <a:r>
              <a:rPr lang="en-US" sz="2800" b="1" dirty="0">
                <a:latin typeface="Calibri" pitchFamily="32" charset="0"/>
              </a:rPr>
              <a:t> </a:t>
            </a:r>
            <a:r>
              <a:rPr lang="sr-Cyrl-CS" sz="2800" b="1" dirty="0">
                <a:latin typeface="Calibri" pitchFamily="32" charset="0"/>
              </a:rPr>
              <a:t>рад</a:t>
            </a:r>
            <a:r>
              <a:rPr lang="en-US" sz="2800" b="1" dirty="0">
                <a:latin typeface="Calibri" pitchFamily="32" charset="0"/>
              </a:rPr>
              <a:t> </a:t>
            </a:r>
            <a:r>
              <a:rPr lang="sr-Cyrl-CS" sz="2800" b="1" dirty="0">
                <a:latin typeface="Calibri" pitchFamily="32" charset="0"/>
              </a:rPr>
              <a:t>рачунара</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особља</a:t>
            </a:r>
          </a:p>
          <a:p>
            <a:pPr marL="439738" indent="-439738" algn="just">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стручне</a:t>
            </a:r>
            <a:r>
              <a:rPr lang="en-US" sz="2800" b="1" dirty="0">
                <a:latin typeface="Calibri" pitchFamily="32" charset="0"/>
              </a:rPr>
              <a:t> </a:t>
            </a:r>
            <a:r>
              <a:rPr lang="sr-Cyrl-CS" sz="2800" b="1" dirty="0">
                <a:latin typeface="Calibri" pitchFamily="32" charset="0"/>
              </a:rPr>
              <a:t>кадрове</a:t>
            </a:r>
          </a:p>
          <a:p>
            <a:pPr marL="439738" indent="-439738" algn="just">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технологију</a:t>
            </a:r>
            <a:r>
              <a:rPr lang="en-US" sz="2800" b="1" dirty="0">
                <a:latin typeface="Calibri" pitchFamily="32" charset="0"/>
              </a:rPr>
              <a:t> </a:t>
            </a:r>
            <a:r>
              <a:rPr lang="sr-Cyrl-CS" sz="2800" b="1" dirty="0">
                <a:latin typeface="Calibri" pitchFamily="32" charset="0"/>
              </a:rPr>
              <a:t>обраде</a:t>
            </a:r>
            <a:r>
              <a:rPr lang="en-US" sz="2800" b="1" dirty="0">
                <a:latin typeface="Calibri" pitchFamily="32" charset="0"/>
              </a:rPr>
              <a:t> </a:t>
            </a:r>
            <a:r>
              <a:rPr lang="sr-Cyrl-CS" sz="2800" b="1" dirty="0">
                <a:latin typeface="Calibri" pitchFamily="32" charset="0"/>
              </a:rPr>
              <a:t>података</a:t>
            </a:r>
          </a:p>
          <a:p>
            <a:pPr marL="439738" indent="-439738" algn="just">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медијуме</a:t>
            </a:r>
            <a:r>
              <a:rPr lang="en-US" sz="2800" b="1" dirty="0">
                <a:latin typeface="Calibri" pitchFamily="32" charset="0"/>
              </a:rPr>
              <a:t> </a:t>
            </a:r>
            <a:r>
              <a:rPr lang="sr-Cyrl-CS" sz="2800" b="1" dirty="0">
                <a:latin typeface="Calibri" pitchFamily="32" charset="0"/>
              </a:rPr>
              <a:t>за</a:t>
            </a:r>
            <a:r>
              <a:rPr lang="en-US" sz="2800" b="1" dirty="0">
                <a:latin typeface="Calibri" pitchFamily="32" charset="0"/>
              </a:rPr>
              <a:t> </a:t>
            </a:r>
            <a:r>
              <a:rPr lang="sr-Cyrl-CS" sz="2800" b="1" dirty="0">
                <a:latin typeface="Calibri" pitchFamily="32" charset="0"/>
              </a:rPr>
              <a:t>чување</a:t>
            </a:r>
            <a:r>
              <a:rPr lang="en-US" sz="2800" b="1" dirty="0">
                <a:latin typeface="Calibri" pitchFamily="32" charset="0"/>
              </a:rPr>
              <a:t> </a:t>
            </a:r>
            <a:r>
              <a:rPr lang="sr-Cyrl-CS" sz="2800" b="1" dirty="0">
                <a:latin typeface="Calibri" pitchFamily="32" charset="0"/>
              </a:rPr>
              <a:t>података</a:t>
            </a:r>
          </a:p>
          <a:p>
            <a:pPr marL="439738" indent="-439738" algn="just">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правне</a:t>
            </a:r>
            <a:r>
              <a:rPr lang="en-US" sz="2800" b="1" dirty="0">
                <a:latin typeface="Calibri" pitchFamily="32" charset="0"/>
              </a:rPr>
              <a:t> </a:t>
            </a:r>
            <a:r>
              <a:rPr lang="sr-Cyrl-CS" sz="2800" b="1" dirty="0">
                <a:latin typeface="Calibri" pitchFamily="32" charset="0"/>
              </a:rPr>
              <a:t>аспекте</a:t>
            </a:r>
            <a:r>
              <a:rPr lang="en-US" sz="2800" b="1" dirty="0">
                <a:latin typeface="Calibri" pitchFamily="32" charset="0"/>
              </a:rPr>
              <a:t> </a:t>
            </a:r>
            <a:r>
              <a:rPr lang="sr-Cyrl-CS" sz="2800" b="1" dirty="0">
                <a:latin typeface="Calibri" pitchFamily="32" charset="0"/>
              </a:rPr>
              <a:t>заштите</a:t>
            </a:r>
            <a:r>
              <a:rPr lang="en-US" sz="2800" b="1" dirty="0">
                <a:latin typeface="Calibri" pitchFamily="32" charset="0"/>
              </a:rPr>
              <a:t> </a:t>
            </a:r>
            <a:r>
              <a:rPr lang="sr-Cyrl-CS" sz="2800" b="1" dirty="0">
                <a:latin typeface="Calibri" pitchFamily="32" charset="0"/>
              </a:rPr>
              <a:t>података</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676400"/>
            <a:ext cx="8153400" cy="294144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spcBef>
                <a:spcPts val="1750"/>
              </a:spcBef>
              <a:buClrTx/>
              <a:buFontTx/>
              <a:buNone/>
            </a:pPr>
            <a:r>
              <a:rPr lang="sr-Cyrl-CS" sz="2800" b="1" dirty="0">
                <a:latin typeface="Calibri" pitchFamily="32" charset="0"/>
              </a:rPr>
              <a:t>ТЕХНИЧКЕ</a:t>
            </a:r>
            <a:r>
              <a:rPr lang="en-US" sz="2800" b="1" dirty="0">
                <a:latin typeface="Calibri" pitchFamily="32" charset="0"/>
              </a:rPr>
              <a:t> </a:t>
            </a:r>
            <a:r>
              <a:rPr lang="sr-Cyrl-CS" sz="2800" b="1" dirty="0">
                <a:latin typeface="Calibri" pitchFamily="32" charset="0"/>
              </a:rPr>
              <a:t>МЕРЕ</a:t>
            </a:r>
            <a:r>
              <a:rPr lang="en-US" sz="2800" b="1" dirty="0">
                <a:latin typeface="Calibri" pitchFamily="32" charset="0"/>
              </a:rPr>
              <a:t> </a:t>
            </a:r>
            <a:r>
              <a:rPr lang="sr-Cyrl-CS" sz="2800" b="1" dirty="0">
                <a:latin typeface="Calibri" pitchFamily="32" charset="0"/>
              </a:rPr>
              <a:t>обухватају</a:t>
            </a:r>
            <a:r>
              <a:rPr lang="en-US" sz="2800" b="1" dirty="0">
                <a:latin typeface="Calibri" pitchFamily="32" charset="0"/>
              </a:rPr>
              <a:t> </a:t>
            </a:r>
            <a:r>
              <a:rPr lang="sr-Cyrl-CS" sz="2800" b="1" dirty="0">
                <a:latin typeface="Calibri" pitchFamily="32" charset="0"/>
              </a:rPr>
              <a:t>заштиту</a:t>
            </a:r>
            <a:r>
              <a:rPr lang="en-US" sz="2800" b="1" dirty="0">
                <a:latin typeface="Calibri" pitchFamily="32" charset="0"/>
              </a:rPr>
              <a:t> </a:t>
            </a:r>
            <a:r>
              <a:rPr lang="sr-Cyrl-CS" sz="2800" b="1" dirty="0">
                <a:latin typeface="Calibri" pitchFamily="32" charset="0"/>
              </a:rPr>
              <a:t>хардвера</a:t>
            </a:r>
            <a:r>
              <a:rPr lang="en-US" sz="2800" b="1" dirty="0">
                <a:latin typeface="Calibri" pitchFamily="32" charset="0"/>
              </a:rPr>
              <a:t>, </a:t>
            </a:r>
            <a:r>
              <a:rPr lang="sr-Cyrl-CS" sz="2800" b="1" dirty="0">
                <a:latin typeface="Calibri" pitchFamily="32" charset="0"/>
              </a:rPr>
              <a:t>софтвера</a:t>
            </a:r>
            <a:r>
              <a:rPr lang="en-US" sz="2800" b="1" dirty="0">
                <a:latin typeface="Calibri" pitchFamily="32" charset="0"/>
              </a:rPr>
              <a:t>, </a:t>
            </a:r>
            <a:r>
              <a:rPr lang="sr-Cyrl-CS" sz="2800" b="1" dirty="0">
                <a:latin typeface="Calibri" pitchFamily="32" charset="0"/>
              </a:rPr>
              <a:t>преноса</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обраде</a:t>
            </a:r>
            <a:r>
              <a:rPr lang="en-US" sz="2800" b="1" dirty="0">
                <a:latin typeface="Calibri" pitchFamily="32" charset="0"/>
              </a:rPr>
              <a:t> </a:t>
            </a:r>
            <a:r>
              <a:rPr lang="sr-Cyrl-CS" sz="2800" b="1" dirty="0">
                <a:latin typeface="Calibri" pitchFamily="32" charset="0"/>
              </a:rPr>
              <a:t>података</a:t>
            </a:r>
            <a:r>
              <a:rPr lang="en-US" sz="2800" b="1" dirty="0">
                <a:latin typeface="Calibri" pitchFamily="32" charset="0"/>
              </a:rPr>
              <a:t>.</a:t>
            </a:r>
          </a:p>
          <a:p>
            <a:pPr>
              <a:spcBef>
                <a:spcPts val="1750"/>
              </a:spcBef>
              <a:buClrTx/>
              <a:buFontTx/>
              <a:buNone/>
            </a:pPr>
            <a:r>
              <a:rPr lang="sr-Cyrl-CS" sz="2800" b="1" dirty="0">
                <a:latin typeface="Calibri" pitchFamily="32" charset="0"/>
              </a:rPr>
              <a:t>Могу</a:t>
            </a:r>
            <a:r>
              <a:rPr lang="en-US" sz="2800" b="1" dirty="0">
                <a:latin typeface="Calibri" pitchFamily="32" charset="0"/>
              </a:rPr>
              <a:t> </a:t>
            </a:r>
            <a:r>
              <a:rPr lang="sr-Cyrl-CS" sz="2800" b="1" dirty="0">
                <a:latin typeface="Calibri" pitchFamily="32" charset="0"/>
              </a:rPr>
              <a:t>се</a:t>
            </a:r>
            <a:r>
              <a:rPr lang="en-US" sz="2800" b="1" dirty="0">
                <a:latin typeface="Calibri" pitchFamily="32" charset="0"/>
              </a:rPr>
              <a:t> </a:t>
            </a:r>
            <a:r>
              <a:rPr lang="sr-Cyrl-CS" sz="2800" b="1" dirty="0">
                <a:latin typeface="Calibri" pitchFamily="32" charset="0"/>
              </a:rPr>
              <a:t>поделити</a:t>
            </a:r>
            <a:r>
              <a:rPr lang="en-US" sz="2800" b="1" dirty="0">
                <a:latin typeface="Calibri" pitchFamily="32" charset="0"/>
              </a:rPr>
              <a:t> </a:t>
            </a:r>
            <a:r>
              <a:rPr lang="sr-Cyrl-CS" sz="2800" b="1" dirty="0">
                <a:latin typeface="Calibri" pitchFamily="32" charset="0"/>
              </a:rPr>
              <a:t>на</a:t>
            </a:r>
            <a:r>
              <a:rPr lang="en-US" sz="2800" b="1" dirty="0">
                <a:latin typeface="Calibri" pitchFamily="32" charset="0"/>
              </a:rPr>
              <a:t>:</a:t>
            </a:r>
          </a:p>
          <a:p>
            <a:pPr marL="439738" indent="-439738">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Физичке мере и</a:t>
            </a:r>
          </a:p>
          <a:p>
            <a:pPr marL="439738" indent="-439738">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Мере</a:t>
            </a:r>
            <a:r>
              <a:rPr lang="en-US" sz="2800" b="1" dirty="0">
                <a:latin typeface="Calibri" pitchFamily="32" charset="0"/>
              </a:rPr>
              <a:t> </a:t>
            </a:r>
            <a:r>
              <a:rPr lang="sr-Cyrl-CS" sz="2800" b="1" dirty="0">
                <a:latin typeface="Calibri" pitchFamily="32" charset="0"/>
              </a:rPr>
              <a:t>заштите</a:t>
            </a:r>
            <a:r>
              <a:rPr lang="en-US" sz="2800" b="1" dirty="0">
                <a:latin typeface="Calibri" pitchFamily="32" charset="0"/>
              </a:rPr>
              <a:t> </a:t>
            </a:r>
            <a:r>
              <a:rPr lang="sr-Cyrl-CS" sz="2800" b="1" dirty="0">
                <a:latin typeface="Calibri" pitchFamily="32" charset="0"/>
              </a:rPr>
              <a:t>у</a:t>
            </a:r>
            <a:r>
              <a:rPr lang="en-US" sz="2800" b="1" dirty="0">
                <a:latin typeface="Calibri" pitchFamily="32" charset="0"/>
              </a:rPr>
              <a:t> </a:t>
            </a:r>
            <a:r>
              <a:rPr lang="sr-Cyrl-CS" sz="2800" b="1" dirty="0">
                <a:latin typeface="Calibri" pitchFamily="32" charset="0"/>
              </a:rPr>
              <a:t>рачунарском</a:t>
            </a:r>
            <a:r>
              <a:rPr lang="en-US" sz="2800" b="1" dirty="0">
                <a:latin typeface="Calibri" pitchFamily="32" charset="0"/>
              </a:rPr>
              <a:t> </a:t>
            </a:r>
            <a:r>
              <a:rPr lang="sr-Cyrl-CS" sz="2800" b="1" dirty="0">
                <a:latin typeface="Calibri" pitchFamily="32" charset="0"/>
              </a:rPr>
              <a:t>систему</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571500" y="428625"/>
            <a:ext cx="8215313" cy="62500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spcBef>
                <a:spcPts val="1750"/>
              </a:spcBef>
              <a:buClrTx/>
              <a:buFontTx/>
              <a:buNone/>
            </a:pPr>
            <a:r>
              <a:rPr lang="sr-Cyrl-CS" sz="2800" b="1" i="1" dirty="0">
                <a:solidFill>
                  <a:srgbClr val="FFFF00"/>
                </a:solidFill>
                <a:latin typeface="Calibri" pitchFamily="32" charset="0"/>
              </a:rPr>
              <a:t>Физичка</a:t>
            </a:r>
            <a:r>
              <a:rPr lang="en-US" sz="2800" b="1" i="1" dirty="0">
                <a:solidFill>
                  <a:srgbClr val="FFFF00"/>
                </a:solidFill>
                <a:latin typeface="Calibri" pitchFamily="32" charset="0"/>
              </a:rPr>
              <a:t> </a:t>
            </a:r>
            <a:r>
              <a:rPr lang="sr-Cyrl-CS" sz="2800" b="1" i="1" dirty="0">
                <a:solidFill>
                  <a:srgbClr val="FFFF00"/>
                </a:solidFill>
                <a:latin typeface="Calibri" pitchFamily="32" charset="0"/>
              </a:rPr>
              <a:t>заштита</a:t>
            </a:r>
            <a:r>
              <a:rPr lang="en-US" sz="2800" b="1" dirty="0">
                <a:solidFill>
                  <a:srgbClr val="FFFF00"/>
                </a:solidFill>
                <a:latin typeface="Calibri" pitchFamily="32" charset="0"/>
              </a:rPr>
              <a:t> </a:t>
            </a:r>
            <a:r>
              <a:rPr lang="sr-Cyrl-CS" sz="2800" b="1" dirty="0">
                <a:latin typeface="Calibri" pitchFamily="32" charset="0"/>
              </a:rPr>
              <a:t>треба</a:t>
            </a:r>
            <a:r>
              <a:rPr lang="en-US" sz="2800" b="1" dirty="0">
                <a:latin typeface="Calibri" pitchFamily="32" charset="0"/>
              </a:rPr>
              <a:t> </a:t>
            </a:r>
            <a:r>
              <a:rPr lang="sr-Cyrl-CS" sz="2800" b="1" dirty="0">
                <a:latin typeface="Calibri" pitchFamily="32" charset="0"/>
              </a:rPr>
              <a:t>да</a:t>
            </a:r>
            <a:r>
              <a:rPr lang="en-US" sz="2800" b="1" dirty="0">
                <a:latin typeface="Calibri" pitchFamily="32" charset="0"/>
              </a:rPr>
              <a:t> </a:t>
            </a:r>
            <a:r>
              <a:rPr lang="sr-Cyrl-CS" sz="2800" b="1" dirty="0">
                <a:latin typeface="Calibri" pitchFamily="32" charset="0"/>
              </a:rPr>
              <a:t>обезбеди</a:t>
            </a:r>
            <a:r>
              <a:rPr lang="en-US" sz="2800" b="1" dirty="0">
                <a:latin typeface="Calibri" pitchFamily="32" charset="0"/>
              </a:rPr>
              <a:t> </a:t>
            </a:r>
            <a:r>
              <a:rPr lang="sr-Cyrl-CS" sz="2800" b="1" dirty="0">
                <a:latin typeface="Calibri" pitchFamily="32" charset="0"/>
              </a:rPr>
              <a:t>заштиту</a:t>
            </a:r>
            <a:r>
              <a:rPr lang="en-US" sz="2800" b="1" dirty="0">
                <a:latin typeface="Calibri" pitchFamily="32" charset="0"/>
              </a:rPr>
              <a:t> </a:t>
            </a:r>
            <a:r>
              <a:rPr lang="sr-Cyrl-CS" sz="2800" b="1" dirty="0">
                <a:latin typeface="Calibri" pitchFamily="32" charset="0"/>
              </a:rPr>
              <a:t>од</a:t>
            </a:r>
            <a:r>
              <a:rPr lang="en-US" sz="2800" b="1" dirty="0">
                <a:latin typeface="Calibri" pitchFamily="32" charset="0"/>
              </a:rPr>
              <a:t>:</a:t>
            </a:r>
          </a:p>
          <a:p>
            <a:pPr marL="439738" indent="-439738">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Неисправних</a:t>
            </a:r>
            <a:r>
              <a:rPr lang="en-US" sz="2800" b="1" dirty="0">
                <a:latin typeface="Calibri" pitchFamily="32" charset="0"/>
              </a:rPr>
              <a:t> </a:t>
            </a:r>
            <a:r>
              <a:rPr lang="sr-Cyrl-CS" sz="2800" b="1" dirty="0">
                <a:latin typeface="Calibri" pitchFamily="32" charset="0"/>
              </a:rPr>
              <a:t>инсталација</a:t>
            </a:r>
          </a:p>
          <a:p>
            <a:pPr marL="439738" indent="-439738">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Пожара</a:t>
            </a:r>
          </a:p>
          <a:p>
            <a:pPr marL="439738" indent="-439738">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Поплава</a:t>
            </a:r>
          </a:p>
          <a:p>
            <a:pPr marL="439738" indent="-439738">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Загађене</a:t>
            </a:r>
            <a:r>
              <a:rPr lang="en-US" sz="2800" b="1" dirty="0">
                <a:latin typeface="Calibri" pitchFamily="32" charset="0"/>
              </a:rPr>
              <a:t> </a:t>
            </a:r>
            <a:r>
              <a:rPr lang="sr-Cyrl-CS" sz="2800" b="1" dirty="0">
                <a:latin typeface="Calibri" pitchFamily="32" charset="0"/>
              </a:rPr>
              <a:t>околине</a:t>
            </a:r>
          </a:p>
          <a:p>
            <a:pPr marL="439738" indent="-439738">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Штетних</a:t>
            </a:r>
            <a:r>
              <a:rPr lang="en-US" sz="2800" b="1" dirty="0">
                <a:latin typeface="Calibri" pitchFamily="32" charset="0"/>
              </a:rPr>
              <a:t> </a:t>
            </a:r>
            <a:r>
              <a:rPr lang="sr-Cyrl-CS" sz="2800" b="1" dirty="0">
                <a:latin typeface="Calibri" pitchFamily="32" charset="0"/>
              </a:rPr>
              <a:t>зрачења</a:t>
            </a:r>
          </a:p>
          <a:p>
            <a:pPr marL="439738" indent="-439738">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Неуредног</a:t>
            </a:r>
            <a:r>
              <a:rPr lang="en-US" sz="2800" b="1" dirty="0">
                <a:latin typeface="Calibri" pitchFamily="32" charset="0"/>
              </a:rPr>
              <a:t> </a:t>
            </a:r>
            <a:r>
              <a:rPr lang="sr-Cyrl-CS" sz="2800" b="1" dirty="0">
                <a:latin typeface="Calibri" pitchFamily="32" charset="0"/>
              </a:rPr>
              <a:t>напајања</a:t>
            </a:r>
            <a:r>
              <a:rPr lang="en-US" sz="2800" b="1" dirty="0">
                <a:latin typeface="Calibri" pitchFamily="32" charset="0"/>
              </a:rPr>
              <a:t> </a:t>
            </a:r>
            <a:r>
              <a:rPr lang="sr-Cyrl-CS" sz="2800" b="1" dirty="0">
                <a:latin typeface="Calibri" pitchFamily="32" charset="0"/>
              </a:rPr>
              <a:t>електричном</a:t>
            </a:r>
            <a:r>
              <a:rPr lang="en-US" sz="2800" b="1" dirty="0">
                <a:latin typeface="Calibri" pitchFamily="32" charset="0"/>
              </a:rPr>
              <a:t> </a:t>
            </a:r>
            <a:r>
              <a:rPr lang="sr-Cyrl-CS" sz="2800" b="1" dirty="0">
                <a:latin typeface="Calibri" pitchFamily="32" charset="0"/>
              </a:rPr>
              <a:t>енергијом</a:t>
            </a:r>
          </a:p>
          <a:p>
            <a:pPr marL="439738" indent="-439738" algn="just">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Неповољних</a:t>
            </a:r>
            <a:r>
              <a:rPr lang="en-US" sz="2800" b="1" dirty="0">
                <a:latin typeface="Calibri" pitchFamily="32" charset="0"/>
              </a:rPr>
              <a:t> </a:t>
            </a:r>
            <a:r>
              <a:rPr lang="sr-Cyrl-CS" sz="2800" b="1" dirty="0">
                <a:latin typeface="Calibri" pitchFamily="32" charset="0"/>
              </a:rPr>
              <a:t>климатских</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температурних</a:t>
            </a:r>
            <a:r>
              <a:rPr lang="en-US" sz="2800" b="1" dirty="0">
                <a:latin typeface="Calibri" pitchFamily="32" charset="0"/>
              </a:rPr>
              <a:t> </a:t>
            </a:r>
            <a:r>
              <a:rPr lang="sr-Cyrl-CS" sz="2800" b="1" dirty="0">
                <a:latin typeface="Calibri" pitchFamily="32" charset="0"/>
              </a:rPr>
              <a:t>услова</a:t>
            </a:r>
            <a:r>
              <a:rPr lang="en-US" sz="2800" b="1" dirty="0">
                <a:latin typeface="Calibri" pitchFamily="32" charset="0"/>
              </a:rPr>
              <a:t> </a:t>
            </a:r>
            <a:r>
              <a:rPr lang="sr-Cyrl-CS" sz="2800" b="1" dirty="0">
                <a:latin typeface="Calibri" pitchFamily="32" charset="0"/>
              </a:rPr>
              <a:t>за</a:t>
            </a:r>
            <a:r>
              <a:rPr lang="en-US" sz="2800" b="1" dirty="0">
                <a:latin typeface="Calibri" pitchFamily="32" charset="0"/>
              </a:rPr>
              <a:t> </a:t>
            </a:r>
            <a:r>
              <a:rPr lang="sr-Cyrl-CS" sz="2800" b="1" dirty="0">
                <a:latin typeface="Calibri" pitchFamily="32" charset="0"/>
              </a:rPr>
              <a:t>рад</a:t>
            </a:r>
            <a:r>
              <a:rPr lang="en-US" sz="2800" b="1" dirty="0">
                <a:latin typeface="Calibri" pitchFamily="32" charset="0"/>
              </a:rPr>
              <a:t> </a:t>
            </a:r>
            <a:r>
              <a:rPr lang="sr-Cyrl-CS" sz="2800" b="1" dirty="0">
                <a:latin typeface="Calibri" pitchFamily="32" charset="0"/>
              </a:rPr>
              <a:t>система</a:t>
            </a:r>
          </a:p>
          <a:p>
            <a:pPr marL="439738" indent="-439738">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Елементарних</a:t>
            </a:r>
            <a:r>
              <a:rPr lang="en-US" sz="2800" b="1" dirty="0">
                <a:latin typeface="Calibri" pitchFamily="32" charset="0"/>
              </a:rPr>
              <a:t> </a:t>
            </a:r>
            <a:r>
              <a:rPr lang="sr-Cyrl-CS" sz="2800" b="1" dirty="0">
                <a:latin typeface="Calibri" pitchFamily="32" charset="0"/>
              </a:rPr>
              <a:t>непогода</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642938" y="1219200"/>
            <a:ext cx="8072437" cy="33723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spcBef>
                <a:spcPts val="1750"/>
              </a:spcBef>
              <a:buClrTx/>
              <a:buFontTx/>
              <a:buNone/>
            </a:pPr>
            <a:r>
              <a:rPr lang="sr-Cyrl-CS" sz="2800" b="1" dirty="0">
                <a:latin typeface="Calibri" pitchFamily="32" charset="0"/>
              </a:rPr>
              <a:t>У</a:t>
            </a:r>
            <a:r>
              <a:rPr lang="en-US" sz="2800" b="1" dirty="0">
                <a:latin typeface="Calibri" pitchFamily="32" charset="0"/>
              </a:rPr>
              <a:t> </a:t>
            </a:r>
            <a:r>
              <a:rPr lang="sr-Cyrl-CS" sz="2800" b="1" i="1" dirty="0">
                <a:latin typeface="Calibri" pitchFamily="32" charset="0"/>
              </a:rPr>
              <a:t>мере</a:t>
            </a:r>
            <a:r>
              <a:rPr lang="en-US" sz="2800" b="1" i="1" dirty="0">
                <a:latin typeface="Calibri" pitchFamily="32" charset="0"/>
              </a:rPr>
              <a:t> </a:t>
            </a:r>
            <a:r>
              <a:rPr lang="sr-Cyrl-CS" sz="2800" b="1" i="1" dirty="0">
                <a:solidFill>
                  <a:srgbClr val="FFFF00"/>
                </a:solidFill>
                <a:latin typeface="Calibri" pitchFamily="32" charset="0"/>
              </a:rPr>
              <a:t>заштите</a:t>
            </a:r>
            <a:r>
              <a:rPr lang="en-US" sz="2800" b="1" i="1" dirty="0">
                <a:solidFill>
                  <a:srgbClr val="FFFF00"/>
                </a:solidFill>
                <a:latin typeface="Calibri" pitchFamily="32" charset="0"/>
              </a:rPr>
              <a:t> </a:t>
            </a:r>
            <a:r>
              <a:rPr lang="sr-Cyrl-CS" sz="2800" b="1" i="1" dirty="0">
                <a:solidFill>
                  <a:srgbClr val="FFFF00"/>
                </a:solidFill>
                <a:latin typeface="Calibri" pitchFamily="32" charset="0"/>
              </a:rPr>
              <a:t>у</a:t>
            </a:r>
            <a:r>
              <a:rPr lang="en-US" sz="2800" b="1" i="1" dirty="0">
                <a:solidFill>
                  <a:srgbClr val="FFFF00"/>
                </a:solidFill>
                <a:latin typeface="Calibri" pitchFamily="32" charset="0"/>
              </a:rPr>
              <a:t> </a:t>
            </a:r>
            <a:r>
              <a:rPr lang="sr-Cyrl-CS" sz="2800" b="1" i="1" dirty="0">
                <a:solidFill>
                  <a:srgbClr val="FFFF00"/>
                </a:solidFill>
                <a:latin typeface="Calibri" pitchFamily="32" charset="0"/>
              </a:rPr>
              <a:t>рачунарском</a:t>
            </a:r>
            <a:r>
              <a:rPr lang="en-US" sz="2800" b="1" i="1" dirty="0">
                <a:solidFill>
                  <a:srgbClr val="FFFF00"/>
                </a:solidFill>
                <a:latin typeface="Calibri" pitchFamily="32" charset="0"/>
              </a:rPr>
              <a:t> </a:t>
            </a:r>
            <a:r>
              <a:rPr lang="sr-Cyrl-CS" sz="2800" b="1" i="1" dirty="0">
                <a:solidFill>
                  <a:srgbClr val="FFFF00"/>
                </a:solidFill>
                <a:latin typeface="Calibri" pitchFamily="32" charset="0"/>
              </a:rPr>
              <a:t>систему</a:t>
            </a:r>
            <a:r>
              <a:rPr lang="en-US" sz="2800" b="1" dirty="0">
                <a:solidFill>
                  <a:srgbClr val="FFFF00"/>
                </a:solidFill>
                <a:latin typeface="Calibri" pitchFamily="32" charset="0"/>
              </a:rPr>
              <a:t> </a:t>
            </a:r>
            <a:r>
              <a:rPr lang="sr-Cyrl-CS" sz="2800" b="1" dirty="0">
                <a:latin typeface="Calibri" pitchFamily="32" charset="0"/>
              </a:rPr>
              <a:t>спадају</a:t>
            </a:r>
            <a:r>
              <a:rPr lang="en-US" sz="2800" b="1" dirty="0">
                <a:latin typeface="Calibri" pitchFamily="32" charset="0"/>
              </a:rPr>
              <a:t>:</a:t>
            </a:r>
          </a:p>
          <a:p>
            <a:pPr marL="439738" indent="-439738">
              <a:spcBef>
                <a:spcPts val="175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заштита</a:t>
            </a:r>
            <a:r>
              <a:rPr lang="en-US" sz="2800" b="1" dirty="0">
                <a:latin typeface="Calibri" pitchFamily="32" charset="0"/>
              </a:rPr>
              <a:t> </a:t>
            </a:r>
            <a:r>
              <a:rPr lang="sr-Cyrl-CS" sz="2800" b="1" dirty="0">
                <a:latin typeface="Calibri" pitchFamily="32" charset="0"/>
              </a:rPr>
              <a:t>системског</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апликативног</a:t>
            </a:r>
            <a:r>
              <a:rPr lang="en-US" sz="2800" b="1" dirty="0">
                <a:latin typeface="Calibri" pitchFamily="32" charset="0"/>
              </a:rPr>
              <a:t> </a:t>
            </a:r>
            <a:r>
              <a:rPr lang="sr-Cyrl-CS" sz="2800" b="1" dirty="0">
                <a:latin typeface="Calibri" pitchFamily="32" charset="0"/>
              </a:rPr>
              <a:t>софтвера</a:t>
            </a:r>
          </a:p>
          <a:p>
            <a:pPr marL="439738" indent="-439738">
              <a:spcBef>
                <a:spcPts val="175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заштита</a:t>
            </a:r>
            <a:r>
              <a:rPr lang="en-US" sz="2800" b="1" dirty="0">
                <a:latin typeface="Calibri" pitchFamily="32" charset="0"/>
              </a:rPr>
              <a:t> </a:t>
            </a:r>
            <a:r>
              <a:rPr lang="sr-Cyrl-CS" sz="2800" b="1" dirty="0">
                <a:latin typeface="Calibri" pitchFamily="32" charset="0"/>
              </a:rPr>
              <a:t>датотека</a:t>
            </a:r>
            <a:r>
              <a:rPr lang="en-US" sz="2800" b="1" dirty="0">
                <a:latin typeface="Calibri" pitchFamily="32" charset="0"/>
              </a:rPr>
              <a:t> </a:t>
            </a:r>
            <a:r>
              <a:rPr lang="sr-Cyrl-CS" sz="2800" b="1" dirty="0">
                <a:latin typeface="Calibri" pitchFamily="32" charset="0"/>
              </a:rPr>
              <a:t>са</a:t>
            </a:r>
            <a:r>
              <a:rPr lang="en-US" sz="2800" b="1" dirty="0">
                <a:latin typeface="Calibri" pitchFamily="32" charset="0"/>
              </a:rPr>
              <a:t> </a:t>
            </a:r>
            <a:r>
              <a:rPr lang="sr-Cyrl-CS" sz="2800" b="1" dirty="0">
                <a:latin typeface="Calibri" pitchFamily="32" charset="0"/>
              </a:rPr>
              <a:t>подацима</a:t>
            </a:r>
          </a:p>
          <a:p>
            <a:pPr marL="439738" indent="-439738" algn="just">
              <a:spcBef>
                <a:spcPts val="175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контрола</a:t>
            </a:r>
            <a:r>
              <a:rPr lang="en-US" sz="2800" b="1" dirty="0">
                <a:latin typeface="Calibri" pitchFamily="32" charset="0"/>
              </a:rPr>
              <a:t> </a:t>
            </a:r>
            <a:r>
              <a:rPr lang="sr-Cyrl-CS" sz="2800" b="1" dirty="0">
                <a:latin typeface="Calibri" pitchFamily="32" charset="0"/>
              </a:rPr>
              <a:t>радних</a:t>
            </a:r>
            <a:r>
              <a:rPr lang="en-US" sz="2800" b="1" dirty="0">
                <a:latin typeface="Calibri" pitchFamily="32" charset="0"/>
              </a:rPr>
              <a:t> </a:t>
            </a:r>
            <a:r>
              <a:rPr lang="sr-Cyrl-CS" sz="2800" b="1" dirty="0">
                <a:latin typeface="Calibri" pitchFamily="32" charset="0"/>
              </a:rPr>
              <a:t>поступака</a:t>
            </a:r>
            <a:r>
              <a:rPr lang="en-US" sz="2800" b="1" dirty="0">
                <a:latin typeface="Calibri" pitchFamily="32" charset="0"/>
              </a:rPr>
              <a:t> </a:t>
            </a:r>
            <a:r>
              <a:rPr lang="sr-Cyrl-CS" sz="2800" b="1" dirty="0">
                <a:latin typeface="Calibri" pitchFamily="32" charset="0"/>
              </a:rPr>
              <a:t>које</a:t>
            </a:r>
            <a:r>
              <a:rPr lang="en-US" sz="2800" b="1" dirty="0">
                <a:latin typeface="Calibri" pitchFamily="32" charset="0"/>
              </a:rPr>
              <a:t> </a:t>
            </a:r>
            <a:r>
              <a:rPr lang="sr-Cyrl-CS" sz="2800" b="1" dirty="0">
                <a:latin typeface="Calibri" pitchFamily="32" charset="0"/>
              </a:rPr>
              <a:t>морају</a:t>
            </a:r>
            <a:r>
              <a:rPr lang="en-US" sz="2800" b="1" dirty="0">
                <a:latin typeface="Calibri" pitchFamily="32" charset="0"/>
              </a:rPr>
              <a:t> </a:t>
            </a:r>
            <a:r>
              <a:rPr lang="sr-Cyrl-CS" sz="2800" b="1" dirty="0">
                <a:latin typeface="Calibri" pitchFamily="32" charset="0"/>
              </a:rPr>
              <a:t>да</a:t>
            </a:r>
            <a:r>
              <a:rPr lang="en-US" sz="2800" b="1" dirty="0">
                <a:latin typeface="Calibri" pitchFamily="32" charset="0"/>
              </a:rPr>
              <a:t> </a:t>
            </a:r>
            <a:r>
              <a:rPr lang="sr-Cyrl-CS" sz="2800" b="1" dirty="0">
                <a:latin typeface="Calibri" pitchFamily="32" charset="0"/>
              </a:rPr>
              <a:t>примењују</a:t>
            </a:r>
            <a:r>
              <a:rPr lang="en-US" sz="2800" b="1" dirty="0">
                <a:latin typeface="Calibri" pitchFamily="32" charset="0"/>
              </a:rPr>
              <a:t> </a:t>
            </a:r>
            <a:r>
              <a:rPr lang="sr-Cyrl-CS" sz="2800" b="1" dirty="0">
                <a:latin typeface="Calibri" pitchFamily="32" charset="0"/>
              </a:rPr>
              <a:t>сви</a:t>
            </a:r>
            <a:r>
              <a:rPr lang="en-US" sz="2800" b="1" dirty="0">
                <a:latin typeface="Calibri" pitchFamily="32" charset="0"/>
              </a:rPr>
              <a:t> </a:t>
            </a:r>
            <a:r>
              <a:rPr lang="sr-Cyrl-CS" sz="2800" b="1" dirty="0">
                <a:latin typeface="Calibri" pitchFamily="32" charset="0"/>
              </a:rPr>
              <a:t>корисници</a:t>
            </a:r>
            <a:r>
              <a:rPr lang="en-US" sz="2800" b="1" dirty="0">
                <a:latin typeface="Calibri" pitchFamily="32" charset="0"/>
              </a:rPr>
              <a:t> </a:t>
            </a:r>
            <a:r>
              <a:rPr lang="sr-Cyrl-CS" sz="2800" b="1" dirty="0">
                <a:latin typeface="Calibri" pitchFamily="32" charset="0"/>
              </a:rPr>
              <a:t>услуга</a:t>
            </a:r>
            <a:r>
              <a:rPr lang="en-US" sz="2800" b="1" dirty="0">
                <a:latin typeface="Calibri" pitchFamily="32" charset="0"/>
              </a:rPr>
              <a:t> </a:t>
            </a:r>
            <a:r>
              <a:rPr lang="sr-Cyrl-CS" sz="2800" b="1" dirty="0">
                <a:latin typeface="Calibri" pitchFamily="32" charset="0"/>
              </a:rPr>
              <a:t>информационог</a:t>
            </a:r>
            <a:r>
              <a:rPr lang="en-US" sz="2800" b="1" dirty="0">
                <a:latin typeface="Calibri" pitchFamily="32" charset="0"/>
              </a:rPr>
              <a:t> </a:t>
            </a:r>
            <a:r>
              <a:rPr lang="sr-Cyrl-CS" sz="2800" b="1" dirty="0">
                <a:latin typeface="Calibri" pitchFamily="32" charset="0"/>
              </a:rPr>
              <a:t>система</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1"/>
          <p:cNvSpPr txBox="1">
            <a:spLocks noChangeArrowheads="1"/>
          </p:cNvSpPr>
          <p:nvPr/>
        </p:nvSpPr>
        <p:spPr bwMode="auto">
          <a:xfrm>
            <a:off x="500063" y="1524000"/>
            <a:ext cx="8643937" cy="27106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spcBef>
                <a:spcPts val="1750"/>
              </a:spcBef>
              <a:buClrTx/>
              <a:buFontTx/>
              <a:buNone/>
            </a:pPr>
            <a:r>
              <a:rPr lang="sr-Cyrl-CS" sz="2800" b="1" dirty="0">
                <a:latin typeface="Calibri" pitchFamily="32" charset="0"/>
              </a:rPr>
              <a:t>МЕРЕ</a:t>
            </a:r>
            <a:r>
              <a:rPr lang="en-US" sz="2800" b="1" dirty="0">
                <a:latin typeface="Calibri" pitchFamily="32" charset="0"/>
              </a:rPr>
              <a:t> </a:t>
            </a:r>
            <a:r>
              <a:rPr lang="sr-Cyrl-CS" sz="2800" b="1" dirty="0">
                <a:latin typeface="Calibri" pitchFamily="32" charset="0"/>
              </a:rPr>
              <a:t>ЗАШТИТЕ</a:t>
            </a:r>
            <a:r>
              <a:rPr lang="en-US" sz="2800" b="1" dirty="0">
                <a:latin typeface="Calibri" pitchFamily="32" charset="0"/>
              </a:rPr>
              <a:t> </a:t>
            </a:r>
            <a:r>
              <a:rPr lang="sr-Cyrl-CS" sz="2800" b="1" dirty="0">
                <a:latin typeface="Calibri" pitchFamily="32" charset="0"/>
              </a:rPr>
              <a:t>У</a:t>
            </a:r>
            <a:r>
              <a:rPr lang="en-US" sz="2800" b="1" dirty="0">
                <a:latin typeface="Calibri" pitchFamily="32" charset="0"/>
              </a:rPr>
              <a:t> </a:t>
            </a:r>
            <a:r>
              <a:rPr lang="sr-Cyrl-CS" sz="2800" b="1" dirty="0">
                <a:latin typeface="Calibri" pitchFamily="32" charset="0"/>
              </a:rPr>
              <a:t>ТЕЛЕКОМУНИКАЦИОНОМ</a:t>
            </a:r>
            <a:r>
              <a:rPr lang="en-US" sz="2800" b="1" dirty="0">
                <a:latin typeface="Calibri" pitchFamily="32" charset="0"/>
              </a:rPr>
              <a:t> </a:t>
            </a:r>
            <a:r>
              <a:rPr lang="sr-Cyrl-CS" sz="2800" b="1" dirty="0">
                <a:latin typeface="Calibri" pitchFamily="32" charset="0"/>
              </a:rPr>
              <a:t>ПРЕНОСУ</a:t>
            </a:r>
            <a:r>
              <a:rPr lang="en-US" sz="2800" b="1" dirty="0">
                <a:latin typeface="Calibri" pitchFamily="32" charset="0"/>
              </a:rPr>
              <a:t> </a:t>
            </a:r>
            <a:r>
              <a:rPr lang="sr-Cyrl-CS" sz="2800" b="1" dirty="0">
                <a:latin typeface="Calibri" pitchFamily="32" charset="0"/>
              </a:rPr>
              <a:t>обухватају</a:t>
            </a:r>
            <a:r>
              <a:rPr lang="en-US" sz="2800" b="1" dirty="0">
                <a:latin typeface="Calibri" pitchFamily="32" charset="0"/>
              </a:rPr>
              <a:t> </a:t>
            </a:r>
            <a:r>
              <a:rPr lang="sr-Cyrl-CS" sz="2800" b="1" dirty="0">
                <a:latin typeface="Calibri" pitchFamily="32" charset="0"/>
              </a:rPr>
              <a:t>две</a:t>
            </a:r>
            <a:r>
              <a:rPr lang="en-US" sz="2800" b="1" dirty="0">
                <a:latin typeface="Calibri" pitchFamily="32" charset="0"/>
              </a:rPr>
              <a:t> </a:t>
            </a:r>
            <a:r>
              <a:rPr lang="sr-Cyrl-CS" sz="2800" b="1" dirty="0">
                <a:latin typeface="Calibri" pitchFamily="32" charset="0"/>
              </a:rPr>
              <a:t>методе</a:t>
            </a:r>
            <a:r>
              <a:rPr lang="en-US" sz="2800" b="1" dirty="0">
                <a:latin typeface="Calibri" pitchFamily="32" charset="0"/>
              </a:rPr>
              <a:t>:</a:t>
            </a:r>
          </a:p>
          <a:p>
            <a:pPr marL="439738" indent="-439738">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софтверску</a:t>
            </a:r>
            <a:r>
              <a:rPr lang="en-US" sz="2800" b="1" dirty="0">
                <a:latin typeface="Calibri" pitchFamily="32" charset="0"/>
              </a:rPr>
              <a:t> </a:t>
            </a:r>
            <a:r>
              <a:rPr lang="sr-Latn-CS" sz="2800" b="1" dirty="0">
                <a:latin typeface="Calibri" pitchFamily="32" charset="0"/>
              </a:rPr>
              <a:t>(</a:t>
            </a:r>
            <a:r>
              <a:rPr lang="sr-Cyrl-CS" sz="2800" b="1" dirty="0">
                <a:latin typeface="Calibri" pitchFamily="32" charset="0"/>
              </a:rPr>
              <a:t>шифровање</a:t>
            </a:r>
            <a:r>
              <a:rPr lang="en-US" sz="2800" b="1" dirty="0">
                <a:latin typeface="Calibri" pitchFamily="32" charset="0"/>
              </a:rPr>
              <a:t> </a:t>
            </a:r>
            <a:r>
              <a:rPr lang="sr-Cyrl-CS" sz="2800" b="1" dirty="0">
                <a:latin typeface="Calibri" pitchFamily="32" charset="0"/>
              </a:rPr>
              <a:t>података</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посебне</a:t>
            </a:r>
            <a:r>
              <a:rPr lang="en-US" sz="2800" b="1" dirty="0">
                <a:latin typeface="Calibri" pitchFamily="32" charset="0"/>
              </a:rPr>
              <a:t> </a:t>
            </a:r>
            <a:r>
              <a:rPr lang="sr-Cyrl-CS" sz="2800" b="1" dirty="0">
                <a:latin typeface="Calibri" pitchFamily="32" charset="0"/>
              </a:rPr>
              <a:t>протоколе</a:t>
            </a:r>
            <a:r>
              <a:rPr lang="sr-Latn-CS" sz="2800" b="1" dirty="0">
                <a:latin typeface="Calibri" pitchFamily="32" charset="0"/>
              </a:rPr>
              <a:t>)</a:t>
            </a:r>
          </a:p>
          <a:p>
            <a:pPr marL="439738" indent="-439738">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техничку</a:t>
            </a:r>
            <a:r>
              <a:rPr lang="en-US" sz="2800" b="1" dirty="0">
                <a:latin typeface="Calibri" pitchFamily="32" charset="0"/>
              </a:rPr>
              <a:t> </a:t>
            </a:r>
            <a:r>
              <a:rPr lang="sr-Latn-CS" sz="2800" b="1" dirty="0">
                <a:latin typeface="Calibri" pitchFamily="32" charset="0"/>
              </a:rPr>
              <a:t>(</a:t>
            </a:r>
            <a:r>
              <a:rPr lang="sr-Cyrl-CS" sz="2800" b="1" dirty="0">
                <a:latin typeface="Calibri" pitchFamily="32" charset="0"/>
              </a:rPr>
              <a:t>посебну</a:t>
            </a:r>
            <a:r>
              <a:rPr lang="en-US" sz="2800" b="1" dirty="0">
                <a:latin typeface="Calibri" pitchFamily="32" charset="0"/>
              </a:rPr>
              <a:t> </a:t>
            </a:r>
            <a:r>
              <a:rPr lang="sr-Cyrl-CS" sz="2800" b="1" dirty="0">
                <a:latin typeface="Calibri" pitchFamily="32" charset="0"/>
              </a:rPr>
              <a:t>опрему</a:t>
            </a:r>
            <a:r>
              <a:rPr lang="sr-Latn-CS" sz="2800" b="1" dirty="0">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1"/>
          <p:cNvSpPr txBox="1">
            <a:spLocks noChangeArrowheads="1"/>
          </p:cNvSpPr>
          <p:nvPr/>
        </p:nvSpPr>
        <p:spPr bwMode="auto">
          <a:xfrm>
            <a:off x="571500" y="928688"/>
            <a:ext cx="8286750" cy="27106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dirty="0">
                <a:latin typeface="Calibri" pitchFamily="32" charset="0"/>
              </a:rPr>
              <a:t>Обезбеђење</a:t>
            </a:r>
            <a:r>
              <a:rPr lang="en-US" sz="2800" b="1" dirty="0">
                <a:latin typeface="Calibri" pitchFamily="32" charset="0"/>
              </a:rPr>
              <a:t> </a:t>
            </a:r>
            <a:r>
              <a:rPr lang="sr-Cyrl-CS" sz="2800" b="1" dirty="0">
                <a:latin typeface="Calibri" pitchFamily="32" charset="0"/>
              </a:rPr>
              <a:t>сигурности</a:t>
            </a:r>
            <a:r>
              <a:rPr lang="en-US" sz="2800" b="1" dirty="0">
                <a:latin typeface="Calibri" pitchFamily="32" charset="0"/>
              </a:rPr>
              <a:t> </a:t>
            </a:r>
            <a:r>
              <a:rPr lang="sr-Cyrl-CS" sz="2800" b="1" dirty="0">
                <a:latin typeface="Calibri" pitchFamily="32" charset="0"/>
              </a:rPr>
              <a:t>података</a:t>
            </a:r>
            <a:r>
              <a:rPr lang="en-US" sz="2800" b="1" dirty="0">
                <a:latin typeface="Calibri" pitchFamily="32" charset="0"/>
              </a:rPr>
              <a:t> </a:t>
            </a:r>
            <a:r>
              <a:rPr lang="sr-Cyrl-CS" sz="2800" b="1" dirty="0">
                <a:latin typeface="Calibri" pitchFamily="32" charset="0"/>
              </a:rPr>
              <a:t>неопходно</a:t>
            </a:r>
            <a:r>
              <a:rPr lang="en-US" sz="2800" b="1" dirty="0">
                <a:latin typeface="Calibri" pitchFamily="32" charset="0"/>
              </a:rPr>
              <a:t> </a:t>
            </a:r>
            <a:r>
              <a:rPr lang="sr-Cyrl-CS" sz="2800" b="1" dirty="0">
                <a:latin typeface="Calibri" pitchFamily="32" charset="0"/>
              </a:rPr>
              <a:t>је код:</a:t>
            </a:r>
          </a:p>
          <a:p>
            <a:pPr marL="541338" indent="-541338" algn="just">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програма</a:t>
            </a:r>
            <a:r>
              <a:rPr lang="en-US" sz="2800" b="1" dirty="0">
                <a:latin typeface="Calibri" pitchFamily="32" charset="0"/>
              </a:rPr>
              <a:t> </a:t>
            </a:r>
            <a:r>
              <a:rPr lang="sr-Cyrl-CS" sz="2800" b="1" dirty="0">
                <a:latin typeface="Calibri" pitchFamily="32" charset="0"/>
              </a:rPr>
              <a:t>којима</a:t>
            </a:r>
            <a:r>
              <a:rPr lang="en-US" sz="2800" b="1" dirty="0">
                <a:latin typeface="Calibri" pitchFamily="32" charset="0"/>
              </a:rPr>
              <a:t> </a:t>
            </a:r>
            <a:r>
              <a:rPr lang="sr-Cyrl-CS" sz="2800" b="1" dirty="0">
                <a:latin typeface="Calibri" pitchFamily="32" charset="0"/>
              </a:rPr>
              <a:t>се</a:t>
            </a:r>
            <a:r>
              <a:rPr lang="en-US" sz="2800" b="1" dirty="0">
                <a:latin typeface="Calibri" pitchFamily="32" charset="0"/>
              </a:rPr>
              <a:t> </a:t>
            </a:r>
            <a:r>
              <a:rPr lang="sr-Cyrl-CS" sz="2800" b="1" dirty="0">
                <a:latin typeface="Calibri" pitchFamily="32" charset="0"/>
              </a:rPr>
              <a:t>директно</a:t>
            </a:r>
            <a:r>
              <a:rPr lang="en-US" sz="2800" b="1" dirty="0">
                <a:latin typeface="Calibri" pitchFamily="32" charset="0"/>
              </a:rPr>
              <a:t> (“on-line”) </a:t>
            </a:r>
            <a:r>
              <a:rPr lang="sr-Cyrl-CS" sz="2800" b="1" dirty="0">
                <a:latin typeface="Calibri" pitchFamily="32" charset="0"/>
              </a:rPr>
              <a:t>може</a:t>
            </a:r>
            <a:r>
              <a:rPr lang="en-US" sz="2800" b="1" dirty="0">
                <a:latin typeface="Calibri" pitchFamily="32" charset="0"/>
              </a:rPr>
              <a:t> </a:t>
            </a:r>
            <a:r>
              <a:rPr lang="sr-Cyrl-CS" sz="2800" b="1" dirty="0">
                <a:latin typeface="Calibri" pitchFamily="32" charset="0"/>
              </a:rPr>
              <a:t>приступити</a:t>
            </a:r>
            <a:r>
              <a:rPr lang="en-US" sz="2800" b="1" dirty="0">
                <a:latin typeface="Calibri" pitchFamily="32" charset="0"/>
              </a:rPr>
              <a:t> </a:t>
            </a:r>
            <a:r>
              <a:rPr lang="sr-Cyrl-CS" sz="2800" b="1" dirty="0">
                <a:latin typeface="Calibri" pitchFamily="32" charset="0"/>
              </a:rPr>
              <a:t>подацима</a:t>
            </a:r>
            <a:r>
              <a:rPr lang="en-US" sz="2800" b="1" dirty="0">
                <a:latin typeface="Calibri" pitchFamily="32" charset="0"/>
              </a:rPr>
              <a:t> </a:t>
            </a:r>
            <a:r>
              <a:rPr lang="sr-Cyrl-CS" sz="2800" b="1" dirty="0">
                <a:latin typeface="Calibri" pitchFamily="32" charset="0"/>
              </a:rPr>
              <a:t>и</a:t>
            </a:r>
          </a:p>
          <a:p>
            <a:pPr marL="541338" indent="-541338" algn="just">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latin typeface="Calibri" pitchFamily="32" charset="0"/>
              </a:rPr>
              <a:t>програма</a:t>
            </a:r>
            <a:r>
              <a:rPr lang="en-US" sz="2800" b="1" dirty="0">
                <a:latin typeface="Calibri" pitchFamily="32" charset="0"/>
              </a:rPr>
              <a:t> </a:t>
            </a:r>
            <a:r>
              <a:rPr lang="sr-Cyrl-CS" sz="2800" b="1" dirty="0">
                <a:latin typeface="Calibri" pitchFamily="32" charset="0"/>
              </a:rPr>
              <a:t>кој</a:t>
            </a:r>
            <a:r>
              <a:rPr lang="sr-Cyrl-RS" sz="2800" b="1" dirty="0">
                <a:latin typeface="Calibri" pitchFamily="32" charset="0"/>
              </a:rPr>
              <a:t>и</a:t>
            </a:r>
            <a:r>
              <a:rPr lang="en-US" sz="2800" b="1" dirty="0">
                <a:latin typeface="Calibri" pitchFamily="32" charset="0"/>
              </a:rPr>
              <a:t> </a:t>
            </a:r>
            <a:r>
              <a:rPr lang="sr-Cyrl-CS" sz="2800" b="1" dirty="0">
                <a:latin typeface="Calibri" pitchFamily="32" charset="0"/>
              </a:rPr>
              <a:t>се</a:t>
            </a:r>
            <a:r>
              <a:rPr lang="en-US" sz="2800" b="1" dirty="0">
                <a:latin typeface="Calibri" pitchFamily="32" charset="0"/>
              </a:rPr>
              <a:t> </a:t>
            </a:r>
            <a:r>
              <a:rPr lang="sr-Cyrl-CS" sz="2800" b="1" dirty="0">
                <a:latin typeface="Calibri" pitchFamily="32" charset="0"/>
              </a:rPr>
              <a:t>чувају</a:t>
            </a:r>
            <a:r>
              <a:rPr lang="en-US" sz="2800" b="1" dirty="0">
                <a:latin typeface="Calibri" pitchFamily="32" charset="0"/>
              </a:rPr>
              <a:t> </a:t>
            </a:r>
            <a:r>
              <a:rPr lang="sr-Cyrl-CS" sz="2800" b="1" dirty="0">
                <a:latin typeface="Calibri" pitchFamily="32" charset="0"/>
              </a:rPr>
              <a:t>изван</a:t>
            </a:r>
            <a:r>
              <a:rPr lang="en-US" sz="2800" b="1" dirty="0">
                <a:latin typeface="Calibri" pitchFamily="32" charset="0"/>
              </a:rPr>
              <a:t> </a:t>
            </a:r>
            <a:r>
              <a:rPr lang="sr-Cyrl-CS" sz="2800" b="1" dirty="0">
                <a:latin typeface="Calibri" pitchFamily="32" charset="0"/>
              </a:rPr>
              <a:t>система</a:t>
            </a:r>
            <a:r>
              <a:rPr lang="en-US" sz="2800" b="1" dirty="0">
                <a:latin typeface="Calibri" pitchFamily="32" charset="0"/>
              </a:rPr>
              <a:t> </a:t>
            </a:r>
            <a:br>
              <a:rPr lang="sr-Cyrl-RS" sz="2800" b="1" dirty="0">
                <a:latin typeface="Calibri" pitchFamily="32" charset="0"/>
              </a:rPr>
            </a:br>
            <a:r>
              <a:rPr lang="en-US" sz="2800" b="1" dirty="0">
                <a:latin typeface="Calibri" pitchFamily="32" charset="0"/>
              </a:rPr>
              <a:t>(“off-line”).</a:t>
            </a:r>
          </a:p>
        </p:txBody>
      </p:sp>
      <p:sp>
        <p:nvSpPr>
          <p:cNvPr id="18434" name="Text Box 2"/>
          <p:cNvSpPr txBox="1">
            <a:spLocks noChangeArrowheads="1"/>
          </p:cNvSpPr>
          <p:nvPr/>
        </p:nvSpPr>
        <p:spPr bwMode="auto">
          <a:xfrm>
            <a:off x="571500" y="3753376"/>
            <a:ext cx="8215313" cy="306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dirty="0">
                <a:latin typeface="Calibri" pitchFamily="32" charset="0"/>
              </a:rPr>
              <a:t>Код</a:t>
            </a:r>
            <a:r>
              <a:rPr lang="en-US" sz="2800" b="1" dirty="0">
                <a:latin typeface="Calibri" pitchFamily="32" charset="0"/>
              </a:rPr>
              <a:t> on-line </a:t>
            </a:r>
            <a:r>
              <a:rPr lang="sr-Cyrl-CS" sz="2800" b="1" dirty="0">
                <a:latin typeface="Calibri" pitchFamily="32" charset="0"/>
              </a:rPr>
              <a:t>обрада</a:t>
            </a:r>
            <a:r>
              <a:rPr lang="en-US" sz="2800" b="1" dirty="0">
                <a:latin typeface="Calibri" pitchFamily="32" charset="0"/>
              </a:rPr>
              <a:t> </a:t>
            </a:r>
            <a:r>
              <a:rPr lang="sr-Cyrl-CS" sz="2800" b="1" dirty="0">
                <a:latin typeface="Calibri" pitchFamily="32" charset="0"/>
              </a:rPr>
              <a:t>заштита</a:t>
            </a:r>
            <a:r>
              <a:rPr lang="en-US" sz="2800" b="1" dirty="0">
                <a:latin typeface="Calibri" pitchFamily="32" charset="0"/>
              </a:rPr>
              <a:t> </a:t>
            </a:r>
            <a:r>
              <a:rPr lang="sr-Cyrl-CS" sz="2800" b="1" dirty="0">
                <a:latin typeface="Calibri" pitchFamily="32" charset="0"/>
              </a:rPr>
              <a:t>датотеке</a:t>
            </a:r>
            <a:r>
              <a:rPr lang="en-US" sz="2800" b="1" dirty="0">
                <a:latin typeface="Calibri" pitchFamily="32" charset="0"/>
              </a:rPr>
              <a:t> </a:t>
            </a:r>
            <a:r>
              <a:rPr lang="sr-Cyrl-CS" sz="2800" b="1" dirty="0">
                <a:latin typeface="Calibri" pitchFamily="32" charset="0"/>
              </a:rPr>
              <a:t>се</a:t>
            </a:r>
            <a:r>
              <a:rPr lang="en-US" sz="2800" b="1" dirty="0">
                <a:latin typeface="Calibri" pitchFamily="32" charset="0"/>
              </a:rPr>
              <a:t> </a:t>
            </a:r>
            <a:r>
              <a:rPr lang="sr-Cyrl-CS" sz="2800" b="1" dirty="0">
                <a:latin typeface="Calibri" pitchFamily="32" charset="0"/>
              </a:rPr>
              <a:t>остварује</a:t>
            </a:r>
            <a:r>
              <a:rPr lang="en-US" sz="2800" b="1" dirty="0">
                <a:latin typeface="Calibri" pitchFamily="32" charset="0"/>
              </a:rPr>
              <a:t>, </a:t>
            </a:r>
            <a:r>
              <a:rPr lang="sr-Cyrl-CS" sz="2800" b="1" dirty="0">
                <a:latin typeface="Calibri" pitchFamily="32" charset="0"/>
              </a:rPr>
              <a:t>поред</a:t>
            </a:r>
            <a:r>
              <a:rPr lang="en-US" sz="2800" b="1" dirty="0">
                <a:latin typeface="Calibri" pitchFamily="32" charset="0"/>
              </a:rPr>
              <a:t> </a:t>
            </a:r>
            <a:r>
              <a:rPr lang="sr-Cyrl-CS" sz="2800" b="1" dirty="0">
                <a:latin typeface="Calibri" pitchFamily="32" charset="0"/>
              </a:rPr>
              <a:t>контроле</a:t>
            </a:r>
            <a:r>
              <a:rPr lang="en-US" sz="2800" b="1" dirty="0">
                <a:latin typeface="Calibri" pitchFamily="32" charset="0"/>
              </a:rPr>
              <a:t> </a:t>
            </a:r>
            <a:r>
              <a:rPr lang="sr-Cyrl-CS" sz="2800" b="1" dirty="0">
                <a:latin typeface="Calibri" pitchFamily="32" charset="0"/>
              </a:rPr>
              <a:t>физичког</a:t>
            </a:r>
            <a:r>
              <a:rPr lang="en-US" sz="2800" b="1" dirty="0">
                <a:latin typeface="Calibri" pitchFamily="32" charset="0"/>
              </a:rPr>
              <a:t> </a:t>
            </a:r>
            <a:r>
              <a:rPr lang="sr-Cyrl-CS" sz="2800" b="1" dirty="0">
                <a:latin typeface="Calibri" pitchFamily="32" charset="0"/>
              </a:rPr>
              <a:t>приступа</a:t>
            </a:r>
            <a:r>
              <a:rPr lang="en-US" sz="2800" b="1" dirty="0">
                <a:latin typeface="Calibri" pitchFamily="32" charset="0"/>
              </a:rPr>
              <a:t> </a:t>
            </a:r>
            <a:r>
              <a:rPr lang="sr-Cyrl-CS" sz="2800" b="1" dirty="0">
                <a:latin typeface="Calibri" pitchFamily="32" charset="0"/>
              </a:rPr>
              <a:t>рачунарским</a:t>
            </a:r>
            <a:r>
              <a:rPr lang="en-US" sz="2800" b="1" dirty="0">
                <a:latin typeface="Calibri" pitchFamily="32" charset="0"/>
              </a:rPr>
              <a:t> </a:t>
            </a:r>
            <a:r>
              <a:rPr lang="sr-Cyrl-CS" sz="2800" b="1" dirty="0">
                <a:latin typeface="Calibri" pitchFamily="32" charset="0"/>
              </a:rPr>
              <a:t>ресурсима</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софтверским</a:t>
            </a:r>
            <a:r>
              <a:rPr lang="en-US" sz="2800" b="1" dirty="0">
                <a:latin typeface="Calibri" pitchFamily="32" charset="0"/>
              </a:rPr>
              <a:t> </a:t>
            </a:r>
            <a:r>
              <a:rPr lang="sr-Cyrl-CS" sz="2800" b="1" dirty="0">
                <a:latin typeface="Calibri" pitchFamily="32" charset="0"/>
              </a:rPr>
              <a:t>поступцима</a:t>
            </a:r>
            <a:r>
              <a:rPr lang="en-US" sz="2800" b="1" dirty="0">
                <a:latin typeface="Calibri" pitchFamily="32" charset="0"/>
              </a:rPr>
              <a:t>, </a:t>
            </a:r>
            <a:r>
              <a:rPr lang="sr-Cyrl-CS" sz="2800" b="1" dirty="0">
                <a:latin typeface="Calibri" pitchFamily="32" charset="0"/>
              </a:rPr>
              <a:t>коришћењем</a:t>
            </a:r>
            <a:r>
              <a:rPr lang="en-US" sz="2800" b="1" dirty="0">
                <a:latin typeface="Calibri" pitchFamily="32" charset="0"/>
              </a:rPr>
              <a:t> </a:t>
            </a:r>
            <a:r>
              <a:rPr lang="sr-Cyrl-CS" sz="2800" b="1" dirty="0">
                <a:latin typeface="Calibri" pitchFamily="32" charset="0"/>
              </a:rPr>
              <a:t>система</a:t>
            </a:r>
            <a:r>
              <a:rPr lang="en-US" sz="2800" b="1" dirty="0">
                <a:latin typeface="Calibri" pitchFamily="32" charset="0"/>
              </a:rPr>
              <a:t> </a:t>
            </a:r>
            <a:r>
              <a:rPr lang="sr-Cyrl-CS" sz="2800" b="1" dirty="0">
                <a:latin typeface="Calibri" pitchFamily="32" charset="0"/>
              </a:rPr>
              <a:t>лозинки</a:t>
            </a:r>
            <a:r>
              <a:rPr lang="en-US" sz="2800" b="1" dirty="0">
                <a:latin typeface="Calibri" pitchFamily="32" charset="0"/>
              </a:rPr>
              <a:t>. </a:t>
            </a:r>
            <a:r>
              <a:rPr lang="sr-Cyrl-CS" sz="2800" b="1" dirty="0">
                <a:latin typeface="Calibri" pitchFamily="32" charset="0"/>
              </a:rPr>
              <a:t>Лозинке</a:t>
            </a:r>
            <a:r>
              <a:rPr lang="en-US" sz="2800" b="1" dirty="0">
                <a:latin typeface="Calibri" pitchFamily="32" charset="0"/>
              </a:rPr>
              <a:t> </a:t>
            </a:r>
            <a:r>
              <a:rPr lang="sr-Cyrl-CS" sz="2800" b="1" dirty="0">
                <a:latin typeface="Calibri" pitchFamily="32" charset="0"/>
              </a:rPr>
              <a:t>се</a:t>
            </a:r>
            <a:r>
              <a:rPr lang="en-US" sz="2800" b="1" dirty="0">
                <a:latin typeface="Calibri" pitchFamily="32" charset="0"/>
              </a:rPr>
              <a:t> </a:t>
            </a:r>
            <a:r>
              <a:rPr lang="sr-Cyrl-CS" sz="2800" b="1" dirty="0">
                <a:latin typeface="Calibri" pitchFamily="32" charset="0"/>
              </a:rPr>
              <a:t>најчешће</a:t>
            </a:r>
            <a:r>
              <a:rPr lang="en-US" sz="2800" b="1" dirty="0">
                <a:latin typeface="Calibri" pitchFamily="32" charset="0"/>
              </a:rPr>
              <a:t> </a:t>
            </a:r>
            <a:r>
              <a:rPr lang="sr-Cyrl-CS" sz="2800" b="1" dirty="0">
                <a:latin typeface="Calibri" pitchFamily="32" charset="0"/>
              </a:rPr>
              <a:t>користе</a:t>
            </a:r>
            <a:r>
              <a:rPr lang="en-US" sz="2800" b="1" dirty="0">
                <a:latin typeface="Calibri" pitchFamily="32" charset="0"/>
              </a:rPr>
              <a:t> </a:t>
            </a:r>
            <a:r>
              <a:rPr lang="sr-Cyrl-CS" sz="2800" b="1" dirty="0">
                <a:latin typeface="Calibri" pitchFamily="32" charset="0"/>
              </a:rPr>
              <a:t>заједно</a:t>
            </a:r>
            <a:r>
              <a:rPr lang="en-US" sz="2800" b="1" dirty="0">
                <a:latin typeface="Calibri" pitchFamily="32" charset="0"/>
              </a:rPr>
              <a:t> </a:t>
            </a:r>
            <a:r>
              <a:rPr lang="sr-Cyrl-CS" sz="2800" b="1" dirty="0">
                <a:latin typeface="Calibri" pitchFamily="32" charset="0"/>
              </a:rPr>
              <a:t>са</a:t>
            </a:r>
            <a:r>
              <a:rPr lang="en-US" sz="2800" b="1" dirty="0">
                <a:latin typeface="Calibri" pitchFamily="32" charset="0"/>
              </a:rPr>
              <a:t> </a:t>
            </a:r>
            <a:r>
              <a:rPr lang="sr-Cyrl-CS" sz="2800" b="1" dirty="0">
                <a:latin typeface="Calibri" pitchFamily="32" charset="0"/>
              </a:rPr>
              <a:t>процедуром</a:t>
            </a:r>
            <a:r>
              <a:rPr lang="en-US" sz="2800" b="1" dirty="0">
                <a:latin typeface="Calibri" pitchFamily="32" charset="0"/>
              </a:rPr>
              <a:t> </a:t>
            </a:r>
            <a:r>
              <a:rPr lang="sr-Cyrl-CS" sz="2800" b="1" dirty="0">
                <a:latin typeface="Calibri" pitchFamily="32" charset="0"/>
              </a:rPr>
              <a:t>идентификације</a:t>
            </a:r>
            <a:r>
              <a:rPr lang="en-US" sz="2800" b="1" dirty="0">
                <a:latin typeface="Calibri" pitchFamily="32" charset="0"/>
              </a:rPr>
              <a:t> </a:t>
            </a:r>
            <a:r>
              <a:rPr lang="sr-Cyrl-CS" sz="2800" b="1" dirty="0">
                <a:latin typeface="Calibri" pitchFamily="32" charset="0"/>
              </a:rPr>
              <a:t>корисника</a:t>
            </a:r>
            <a:r>
              <a:rPr lang="en-US" sz="2800" b="1" dirty="0">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Box 1"/>
          <p:cNvSpPr txBox="1">
            <a:spLocks noChangeArrowheads="1"/>
          </p:cNvSpPr>
          <p:nvPr/>
        </p:nvSpPr>
        <p:spPr bwMode="auto">
          <a:xfrm>
            <a:off x="785813" y="1357313"/>
            <a:ext cx="7391400" cy="2227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a:latin typeface="Calibri" pitchFamily="32" charset="0"/>
              </a:rPr>
              <a:t>Подаци</a:t>
            </a:r>
            <a:r>
              <a:rPr lang="en-US" sz="2800" b="1">
                <a:latin typeface="Calibri" pitchFamily="32" charset="0"/>
              </a:rPr>
              <a:t> </a:t>
            </a:r>
            <a:r>
              <a:rPr lang="sr-Cyrl-CS" sz="2800" b="1">
                <a:latin typeface="Calibri" pitchFamily="32" charset="0"/>
              </a:rPr>
              <a:t>и</a:t>
            </a:r>
            <a:r>
              <a:rPr lang="en-US" sz="2800" b="1">
                <a:latin typeface="Calibri" pitchFamily="32" charset="0"/>
              </a:rPr>
              <a:t> </a:t>
            </a:r>
            <a:r>
              <a:rPr lang="sr-Cyrl-CS" sz="2800" b="1">
                <a:latin typeface="Calibri" pitchFamily="32" charset="0"/>
              </a:rPr>
              <a:t>програми</a:t>
            </a:r>
            <a:r>
              <a:rPr lang="en-US" sz="2800" b="1">
                <a:latin typeface="Calibri" pitchFamily="32" charset="0"/>
              </a:rPr>
              <a:t> </a:t>
            </a:r>
            <a:r>
              <a:rPr lang="sr-Cyrl-CS" sz="2800" b="1">
                <a:latin typeface="Calibri" pitchFamily="32" charset="0"/>
              </a:rPr>
              <a:t>које</a:t>
            </a:r>
            <a:r>
              <a:rPr lang="en-US" sz="2800" b="1">
                <a:latin typeface="Calibri" pitchFamily="32" charset="0"/>
              </a:rPr>
              <a:t> </a:t>
            </a:r>
            <a:r>
              <a:rPr lang="sr-Cyrl-CS" sz="2800" b="1">
                <a:latin typeface="Calibri" pitchFamily="32" charset="0"/>
              </a:rPr>
              <a:t>се</a:t>
            </a:r>
            <a:r>
              <a:rPr lang="en-US" sz="2800" b="1">
                <a:latin typeface="Calibri" pitchFamily="32" charset="0"/>
              </a:rPr>
              <a:t> </a:t>
            </a:r>
            <a:r>
              <a:rPr lang="sr-Cyrl-CS" sz="2800" b="1">
                <a:latin typeface="Calibri" pitchFamily="32" charset="0"/>
              </a:rPr>
              <a:t>користе</a:t>
            </a:r>
            <a:r>
              <a:rPr lang="en-US" sz="2800" b="1">
                <a:latin typeface="Calibri" pitchFamily="32" charset="0"/>
              </a:rPr>
              <a:t> </a:t>
            </a:r>
            <a:r>
              <a:rPr lang="sr-Cyrl-CS" sz="2800" b="1">
                <a:latin typeface="Calibri" pitchFamily="32" charset="0"/>
              </a:rPr>
              <a:t>у</a:t>
            </a:r>
            <a:r>
              <a:rPr lang="en-US" sz="2800" b="1">
                <a:latin typeface="Calibri" pitchFamily="32" charset="0"/>
              </a:rPr>
              <a:t> </a:t>
            </a:r>
            <a:r>
              <a:rPr lang="sr-Latn-CS" sz="2800" b="1">
                <a:latin typeface="Calibri" pitchFamily="32" charset="0"/>
              </a:rPr>
              <a:t>off</a:t>
            </a:r>
            <a:r>
              <a:rPr lang="en-US" sz="2800" b="1">
                <a:latin typeface="Calibri" pitchFamily="32" charset="0"/>
              </a:rPr>
              <a:t>-</a:t>
            </a:r>
            <a:r>
              <a:rPr lang="sr-Latn-CS" sz="2800" b="1">
                <a:latin typeface="Calibri" pitchFamily="32" charset="0"/>
              </a:rPr>
              <a:t>line</a:t>
            </a:r>
            <a:r>
              <a:rPr lang="en-US" sz="2800" b="1">
                <a:latin typeface="Calibri" pitchFamily="32" charset="0"/>
              </a:rPr>
              <a:t> </a:t>
            </a:r>
            <a:r>
              <a:rPr lang="sr-Cyrl-CS" sz="2800" b="1">
                <a:latin typeface="Calibri" pitchFamily="32" charset="0"/>
              </a:rPr>
              <a:t>обрадама</a:t>
            </a:r>
            <a:r>
              <a:rPr lang="en-US" sz="2800" b="1">
                <a:latin typeface="Calibri" pitchFamily="32" charset="0"/>
              </a:rPr>
              <a:t> </a:t>
            </a:r>
            <a:r>
              <a:rPr lang="sr-Cyrl-CS" sz="2800" b="1">
                <a:latin typeface="Calibri" pitchFamily="32" charset="0"/>
              </a:rPr>
              <a:t>штите се</a:t>
            </a:r>
            <a:r>
              <a:rPr lang="en-US" sz="2800" b="1">
                <a:latin typeface="Calibri" pitchFamily="32" charset="0"/>
              </a:rPr>
              <a:t> </a:t>
            </a:r>
            <a:r>
              <a:rPr lang="sr-Cyrl-CS" sz="2800" b="1">
                <a:latin typeface="Calibri" pitchFamily="32" charset="0"/>
              </a:rPr>
              <a:t>тако</a:t>
            </a:r>
            <a:r>
              <a:rPr lang="en-US" sz="2800" b="1">
                <a:latin typeface="Calibri" pitchFamily="32" charset="0"/>
              </a:rPr>
              <a:t> </a:t>
            </a:r>
            <a:r>
              <a:rPr lang="sr-Cyrl-CS" sz="2800" b="1">
                <a:latin typeface="Calibri" pitchFamily="32" charset="0"/>
              </a:rPr>
              <a:t>што</a:t>
            </a:r>
            <a:r>
              <a:rPr lang="en-US" sz="2800" b="1">
                <a:latin typeface="Calibri" pitchFamily="32" charset="0"/>
              </a:rPr>
              <a:t> </a:t>
            </a:r>
            <a:r>
              <a:rPr lang="sr-Cyrl-CS" sz="2800" b="1">
                <a:latin typeface="Calibri" pitchFamily="32" charset="0"/>
              </a:rPr>
              <a:t>сваки</a:t>
            </a:r>
            <a:r>
              <a:rPr lang="en-US" sz="2800" b="1">
                <a:latin typeface="Calibri" pitchFamily="32" charset="0"/>
              </a:rPr>
              <a:t> </a:t>
            </a:r>
            <a:r>
              <a:rPr lang="sr-Cyrl-CS" sz="2800" b="1">
                <a:latin typeface="Calibri" pitchFamily="32" charset="0"/>
              </a:rPr>
              <a:t>носилац</a:t>
            </a:r>
            <a:r>
              <a:rPr lang="en-US" sz="2800" b="1">
                <a:latin typeface="Calibri" pitchFamily="32" charset="0"/>
              </a:rPr>
              <a:t> </a:t>
            </a:r>
            <a:r>
              <a:rPr lang="sr-Cyrl-CS" sz="2800" b="1">
                <a:latin typeface="Calibri" pitchFamily="32" charset="0"/>
              </a:rPr>
              <a:t>података</a:t>
            </a:r>
            <a:r>
              <a:rPr lang="en-US" sz="2800" b="1">
                <a:latin typeface="Calibri" pitchFamily="32" charset="0"/>
              </a:rPr>
              <a:t> </a:t>
            </a:r>
            <a:r>
              <a:rPr lang="sr-Cyrl-CS" sz="2800" b="1">
                <a:latin typeface="Calibri" pitchFamily="32" charset="0"/>
              </a:rPr>
              <a:t>има</a:t>
            </a:r>
            <a:r>
              <a:rPr lang="en-US" sz="2800" b="1">
                <a:latin typeface="Calibri" pitchFamily="32" charset="0"/>
              </a:rPr>
              <a:t> </a:t>
            </a:r>
            <a:r>
              <a:rPr lang="sr-Cyrl-CS" sz="2800" b="1">
                <a:latin typeface="Calibri" pitchFamily="32" charset="0"/>
              </a:rPr>
              <a:t>јединствен</a:t>
            </a:r>
            <a:r>
              <a:rPr lang="en-US" sz="2800" b="1">
                <a:latin typeface="Calibri" pitchFamily="32" charset="0"/>
              </a:rPr>
              <a:t> </a:t>
            </a:r>
            <a:r>
              <a:rPr lang="sr-Cyrl-CS" sz="2800" b="1">
                <a:latin typeface="Calibri" pitchFamily="32" charset="0"/>
              </a:rPr>
              <a:t>идентификациони</a:t>
            </a:r>
            <a:r>
              <a:rPr lang="en-US" sz="2800" b="1">
                <a:latin typeface="Calibri" pitchFamily="32" charset="0"/>
              </a:rPr>
              <a:t> </a:t>
            </a:r>
            <a:r>
              <a:rPr lang="sr-Cyrl-CS" sz="2800" b="1">
                <a:latin typeface="Calibri" pitchFamily="32" charset="0"/>
              </a:rPr>
              <a:t>број</a:t>
            </a:r>
            <a:r>
              <a:rPr lang="en-US" sz="2800" b="1">
                <a:latin typeface="Calibri" pitchFamily="32" charset="0"/>
              </a:rPr>
              <a:t>.</a:t>
            </a:r>
          </a:p>
        </p:txBody>
      </p:sp>
      <p:sp>
        <p:nvSpPr>
          <p:cNvPr id="19458" name="Text Box 2"/>
          <p:cNvSpPr txBox="1">
            <a:spLocks noChangeArrowheads="1"/>
          </p:cNvSpPr>
          <p:nvPr/>
        </p:nvSpPr>
        <p:spPr bwMode="auto">
          <a:xfrm>
            <a:off x="785813" y="3571875"/>
            <a:ext cx="7391400"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a:latin typeface="Calibri" pitchFamily="32" charset="0"/>
              </a:rPr>
              <a:t>Систем</a:t>
            </a:r>
            <a:r>
              <a:rPr lang="en-US" sz="2800" b="1">
                <a:latin typeface="Calibri" pitchFamily="32" charset="0"/>
              </a:rPr>
              <a:t> </a:t>
            </a:r>
            <a:r>
              <a:rPr lang="sr-Cyrl-CS" sz="2800" b="1">
                <a:latin typeface="Calibri" pitchFamily="32" charset="0"/>
              </a:rPr>
              <a:t>заштите</a:t>
            </a:r>
            <a:r>
              <a:rPr lang="en-US" sz="2800" b="1">
                <a:latin typeface="Calibri" pitchFamily="32" charset="0"/>
              </a:rPr>
              <a:t> </a:t>
            </a:r>
            <a:r>
              <a:rPr lang="sr-Cyrl-CS" sz="2800" b="1">
                <a:latin typeface="Calibri" pitchFamily="32" charset="0"/>
              </a:rPr>
              <a:t>треба</a:t>
            </a:r>
            <a:r>
              <a:rPr lang="en-US" sz="2800" b="1">
                <a:latin typeface="Calibri" pitchFamily="32" charset="0"/>
              </a:rPr>
              <a:t> </a:t>
            </a:r>
            <a:r>
              <a:rPr lang="sr-Cyrl-CS" sz="2800" b="1">
                <a:latin typeface="Calibri" pitchFamily="32" charset="0"/>
              </a:rPr>
              <a:t>поставити</a:t>
            </a:r>
            <a:r>
              <a:rPr lang="en-US" sz="2800" b="1">
                <a:latin typeface="Calibri" pitchFamily="32" charset="0"/>
              </a:rPr>
              <a:t> </a:t>
            </a:r>
            <a:r>
              <a:rPr lang="sr-Cyrl-CS" sz="2800" b="1">
                <a:latin typeface="Calibri" pitchFamily="32" charset="0"/>
              </a:rPr>
              <a:t>у</a:t>
            </a:r>
            <a:r>
              <a:rPr lang="en-US" sz="2800" b="1">
                <a:latin typeface="Calibri" pitchFamily="32" charset="0"/>
              </a:rPr>
              <a:t> </a:t>
            </a:r>
            <a:r>
              <a:rPr lang="sr-Cyrl-CS" sz="2800" b="1">
                <a:latin typeface="Calibri" pitchFamily="32" charset="0"/>
              </a:rPr>
              <a:t>целом</a:t>
            </a:r>
            <a:r>
              <a:rPr lang="en-US" sz="2800" b="1">
                <a:latin typeface="Calibri" pitchFamily="32" charset="0"/>
              </a:rPr>
              <a:t> </a:t>
            </a:r>
            <a:r>
              <a:rPr lang="sr-Cyrl-CS" sz="2800" b="1">
                <a:latin typeface="Calibri" pitchFamily="32" charset="0"/>
              </a:rPr>
              <a:t>ланцу</a:t>
            </a:r>
            <a:r>
              <a:rPr lang="en-US" sz="2800" b="1">
                <a:latin typeface="Calibri" pitchFamily="32" charset="0"/>
              </a:rPr>
              <a:t> </a:t>
            </a:r>
            <a:r>
              <a:rPr lang="sr-Cyrl-CS" sz="2800" b="1">
                <a:latin typeface="Calibri" pitchFamily="32" charset="0"/>
              </a:rPr>
              <a:t>између</a:t>
            </a:r>
            <a:r>
              <a:rPr lang="en-US" sz="2800" b="1">
                <a:latin typeface="Calibri" pitchFamily="32" charset="0"/>
              </a:rPr>
              <a:t> </a:t>
            </a:r>
            <a:r>
              <a:rPr lang="sr-Cyrl-CS" sz="2800" b="1">
                <a:latin typeface="Calibri" pitchFamily="32" charset="0"/>
              </a:rPr>
              <a:t>корисника</a:t>
            </a:r>
            <a:r>
              <a:rPr lang="en-US" sz="2800" b="1">
                <a:latin typeface="Calibri" pitchFamily="32" charset="0"/>
              </a:rPr>
              <a:t> </a:t>
            </a:r>
            <a:r>
              <a:rPr lang="sr-Cyrl-CS" sz="2800" b="1">
                <a:latin typeface="Calibri" pitchFamily="32" charset="0"/>
              </a:rPr>
              <a:t>рачунарских</a:t>
            </a:r>
            <a:r>
              <a:rPr lang="en-US" sz="2800" b="1">
                <a:latin typeface="Calibri" pitchFamily="32" charset="0"/>
              </a:rPr>
              <a:t> </a:t>
            </a:r>
            <a:r>
              <a:rPr lang="sr-Cyrl-CS" sz="2800" b="1">
                <a:latin typeface="Calibri" pitchFamily="32" charset="0"/>
              </a:rPr>
              <a:t>ресурса</a:t>
            </a:r>
            <a:r>
              <a:rPr lang="en-US" sz="2800" b="1">
                <a:latin typeface="Calibri" pitchFamily="32" charset="0"/>
              </a:rPr>
              <a:t>, </a:t>
            </a:r>
            <a:r>
              <a:rPr lang="sr-Cyrl-CS" sz="2800" b="1">
                <a:latin typeface="Calibri" pitchFamily="32" charset="0"/>
              </a:rPr>
              <a:t>рачунарских</a:t>
            </a:r>
            <a:r>
              <a:rPr lang="en-US" sz="2800" b="1">
                <a:latin typeface="Calibri" pitchFamily="32" charset="0"/>
              </a:rPr>
              <a:t> </a:t>
            </a:r>
            <a:r>
              <a:rPr lang="sr-Cyrl-CS" sz="2800" b="1">
                <a:latin typeface="Calibri" pitchFamily="32" charset="0"/>
              </a:rPr>
              <a:t>система</a:t>
            </a:r>
            <a:r>
              <a:rPr lang="en-US" sz="2800" b="1">
                <a:latin typeface="Calibri" pitchFamily="32" charset="0"/>
              </a:rPr>
              <a:t>, </a:t>
            </a:r>
            <a:r>
              <a:rPr lang="sr-Cyrl-CS" sz="2800" b="1">
                <a:latin typeface="Calibri" pitchFamily="32" charset="0"/>
              </a:rPr>
              <a:t>програма</a:t>
            </a:r>
            <a:r>
              <a:rPr lang="en-US" sz="2800" b="1">
                <a:latin typeface="Calibri" pitchFamily="32" charset="0"/>
              </a:rPr>
              <a:t>, </a:t>
            </a:r>
            <a:r>
              <a:rPr lang="sr-Cyrl-CS" sz="2800" b="1">
                <a:latin typeface="Calibri" pitchFamily="32" charset="0"/>
              </a:rPr>
              <a:t>података</a:t>
            </a:r>
            <a:r>
              <a:rPr lang="en-US" sz="2800" b="1">
                <a:latin typeface="Calibri" pitchFamily="32" charset="0"/>
              </a:rPr>
              <a:t> </a:t>
            </a:r>
            <a:r>
              <a:rPr lang="sr-Cyrl-CS" sz="2800" b="1">
                <a:latin typeface="Calibri" pitchFamily="32" charset="0"/>
              </a:rPr>
              <a:t>и</a:t>
            </a:r>
            <a:r>
              <a:rPr lang="en-US" sz="2800" b="1">
                <a:latin typeface="Calibri" pitchFamily="32" charset="0"/>
              </a:rPr>
              <a:t> </a:t>
            </a:r>
            <a:r>
              <a:rPr lang="sr-Cyrl-CS" sz="2800" b="1">
                <a:latin typeface="Calibri" pitchFamily="32" charset="0"/>
              </a:rPr>
              <a:t>носилаца</a:t>
            </a:r>
            <a:r>
              <a:rPr lang="en-US" sz="2800" b="1">
                <a:latin typeface="Calibri" pitchFamily="32" charset="0"/>
              </a:rPr>
              <a:t> </a:t>
            </a:r>
            <a:r>
              <a:rPr lang="sr-Cyrl-CS" sz="2800" b="1">
                <a:latin typeface="Calibri" pitchFamily="32" charset="0"/>
              </a:rPr>
              <a:t>података</a:t>
            </a:r>
            <a:r>
              <a:rPr lang="en-US" sz="2800" b="1">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1"/>
          <p:cNvSpPr txBox="1">
            <a:spLocks noChangeArrowheads="1"/>
          </p:cNvSpPr>
          <p:nvPr/>
        </p:nvSpPr>
        <p:spPr bwMode="auto">
          <a:xfrm>
            <a:off x="381000" y="533400"/>
            <a:ext cx="83820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
        <p:nvSpPr>
          <p:cNvPr id="20482" name="Text Box 2"/>
          <p:cNvSpPr txBox="1">
            <a:spLocks noChangeArrowheads="1"/>
          </p:cNvSpPr>
          <p:nvPr/>
        </p:nvSpPr>
        <p:spPr bwMode="auto">
          <a:xfrm>
            <a:off x="428625" y="1643063"/>
            <a:ext cx="8329613" cy="31722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dirty="0">
                <a:latin typeface="Calibri" pitchFamily="32" charset="0"/>
              </a:rPr>
              <a:t>Врсте</a:t>
            </a:r>
            <a:r>
              <a:rPr lang="en-US" sz="2800" b="1" dirty="0">
                <a:latin typeface="Calibri" pitchFamily="32" charset="0"/>
              </a:rPr>
              <a:t> </a:t>
            </a:r>
            <a:r>
              <a:rPr lang="sr-Cyrl-CS" sz="2800" b="1" dirty="0">
                <a:latin typeface="Calibri" pitchFamily="32" charset="0"/>
              </a:rPr>
              <a:t>контроле</a:t>
            </a:r>
            <a:r>
              <a:rPr lang="en-US" sz="2800" b="1" dirty="0">
                <a:latin typeface="Calibri" pitchFamily="32" charset="0"/>
              </a:rPr>
              <a:t> </a:t>
            </a:r>
            <a:r>
              <a:rPr lang="sr-Cyrl-CS" sz="2800" b="1" dirty="0">
                <a:latin typeface="Calibri" pitchFamily="32" charset="0"/>
              </a:rPr>
              <a:t>домена</a:t>
            </a:r>
            <a:r>
              <a:rPr lang="en-US" sz="2800" b="1" dirty="0">
                <a:latin typeface="Calibri" pitchFamily="32" charset="0"/>
              </a:rPr>
              <a:t> </a:t>
            </a:r>
            <a:r>
              <a:rPr lang="sr-Cyrl-CS" sz="2800" b="1" dirty="0">
                <a:latin typeface="Calibri" pitchFamily="32" charset="0"/>
              </a:rPr>
              <a:t>у</a:t>
            </a:r>
            <a:r>
              <a:rPr lang="en-US" sz="2800" b="1" dirty="0">
                <a:latin typeface="Calibri" pitchFamily="32" charset="0"/>
              </a:rPr>
              <a:t> </a:t>
            </a:r>
            <a:r>
              <a:rPr lang="sr-Cyrl-CS" sz="2800" b="1" dirty="0">
                <a:latin typeface="Calibri" pitchFamily="32" charset="0"/>
              </a:rPr>
              <a:t>рачунарској</a:t>
            </a:r>
            <a:r>
              <a:rPr lang="en-US" sz="2800" b="1" dirty="0">
                <a:latin typeface="Calibri" pitchFamily="32" charset="0"/>
              </a:rPr>
              <a:t> </a:t>
            </a:r>
            <a:r>
              <a:rPr lang="sr-Cyrl-CS" sz="2800" b="1" dirty="0">
                <a:latin typeface="Calibri" pitchFamily="32" charset="0"/>
              </a:rPr>
              <a:t>мрежи</a:t>
            </a:r>
            <a:r>
              <a:rPr lang="en-US" sz="2800" b="1" dirty="0">
                <a:latin typeface="Calibri" pitchFamily="32" charset="0"/>
              </a:rPr>
              <a:t> </a:t>
            </a:r>
            <a:r>
              <a:rPr lang="sr-Cyrl-CS" sz="2800" b="1" dirty="0">
                <a:latin typeface="Calibri" pitchFamily="32" charset="0"/>
              </a:rPr>
              <a:t>су</a:t>
            </a:r>
            <a:r>
              <a:rPr lang="en-US" sz="2800" b="1" dirty="0">
                <a:latin typeface="Calibri" pitchFamily="32" charset="0"/>
              </a:rPr>
              <a:t>:</a:t>
            </a:r>
          </a:p>
          <a:p>
            <a:pPr marL="457200" indent="-457200" algn="just">
              <a:spcBef>
                <a:spcPts val="1750"/>
              </a:spcBef>
              <a:buClrTx/>
              <a:buFontTx/>
              <a:buChar char="-"/>
            </a:pPr>
            <a:r>
              <a:rPr lang="sr-Cyrl-CS" sz="2800" b="1" dirty="0">
                <a:latin typeface="Calibri" pitchFamily="32" charset="0"/>
              </a:rPr>
              <a:t>Организационе</a:t>
            </a:r>
            <a:r>
              <a:rPr lang="en-US" sz="2800" b="1" dirty="0">
                <a:latin typeface="Calibri" pitchFamily="32" charset="0"/>
              </a:rPr>
              <a:t> </a:t>
            </a:r>
            <a:r>
              <a:rPr lang="sr-Cyrl-CS" sz="2800" b="1" dirty="0">
                <a:latin typeface="Calibri" pitchFamily="32" charset="0"/>
              </a:rPr>
              <a:t>контроле</a:t>
            </a:r>
          </a:p>
          <a:p>
            <a:pPr marL="457200" indent="-457200" algn="just">
              <a:spcBef>
                <a:spcPts val="1750"/>
              </a:spcBef>
              <a:buClrTx/>
              <a:buFontTx/>
              <a:buChar char="-"/>
            </a:pPr>
            <a:r>
              <a:rPr lang="sr-Cyrl-CS" sz="2800" b="1" dirty="0">
                <a:latin typeface="Calibri" pitchFamily="32" charset="0"/>
              </a:rPr>
              <a:t>Контроле приступа</a:t>
            </a:r>
          </a:p>
          <a:p>
            <a:pPr marL="457200" indent="-457200" algn="just">
              <a:spcBef>
                <a:spcPts val="1750"/>
              </a:spcBef>
              <a:buClrTx/>
              <a:buFontTx/>
              <a:buChar char="-"/>
            </a:pPr>
            <a:r>
              <a:rPr lang="sr-Cyrl-RS" sz="2800" b="1" dirty="0">
                <a:latin typeface="Calibri" pitchFamily="32" charset="0"/>
              </a:rPr>
              <a:t>Контроле </a:t>
            </a:r>
            <a:r>
              <a:rPr lang="sr-Cyrl-CS" sz="2800" b="1" dirty="0">
                <a:latin typeface="Calibri" pitchFamily="32" charset="0"/>
              </a:rPr>
              <a:t>поузданости</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интегритета</a:t>
            </a:r>
            <a:r>
              <a:rPr lang="en-US" sz="2800" b="1" dirty="0">
                <a:latin typeface="Calibri" pitchFamily="32" charset="0"/>
              </a:rPr>
              <a:t> </a:t>
            </a:r>
            <a:r>
              <a:rPr lang="sr-Cyrl-CS" sz="2800" b="1" dirty="0">
                <a:latin typeface="Calibri" pitchFamily="32" charset="0"/>
              </a:rPr>
              <a:t>система</a:t>
            </a:r>
          </a:p>
          <a:p>
            <a:pPr marL="457200" indent="-457200" algn="just">
              <a:spcBef>
                <a:spcPts val="1750"/>
              </a:spcBef>
              <a:buClrTx/>
              <a:buFontTx/>
              <a:buChar char="-"/>
            </a:pPr>
            <a:r>
              <a:rPr lang="sr-Cyrl-CS" sz="2800" b="1" dirty="0">
                <a:latin typeface="Calibri" pitchFamily="32" charset="0"/>
              </a:rPr>
              <a:t>Контроле интегритета</a:t>
            </a:r>
            <a:r>
              <a:rPr lang="en-US" sz="2800" b="1" dirty="0">
                <a:latin typeface="Calibri" pitchFamily="32" charset="0"/>
              </a:rPr>
              <a:t> </a:t>
            </a:r>
            <a:r>
              <a:rPr lang="sr-Cyrl-CS" sz="2800" b="1" dirty="0">
                <a:latin typeface="Calibri" pitchFamily="32" charset="0"/>
              </a:rPr>
              <a:t>података</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 Box 1"/>
          <p:cNvSpPr txBox="1">
            <a:spLocks noChangeArrowheads="1"/>
          </p:cNvSpPr>
          <p:nvPr/>
        </p:nvSpPr>
        <p:spPr bwMode="auto">
          <a:xfrm>
            <a:off x="500063" y="1500188"/>
            <a:ext cx="8143875" cy="4378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a:latin typeface="Calibri" pitchFamily="32" charset="0"/>
              </a:rPr>
              <a:t>Циљ</a:t>
            </a:r>
            <a:r>
              <a:rPr lang="en-US" sz="2800" b="1">
                <a:latin typeface="Calibri" pitchFamily="32" charset="0"/>
              </a:rPr>
              <a:t> </a:t>
            </a:r>
            <a:r>
              <a:rPr lang="sr-Cyrl-CS" sz="2800" b="1">
                <a:latin typeface="Calibri" pitchFamily="32" charset="0"/>
              </a:rPr>
              <a:t>свих</a:t>
            </a:r>
            <a:r>
              <a:rPr lang="en-US" sz="2800" b="1">
                <a:latin typeface="Calibri" pitchFamily="32" charset="0"/>
              </a:rPr>
              <a:t> </a:t>
            </a:r>
            <a:r>
              <a:rPr lang="sr-Cyrl-CS" sz="2800" b="1">
                <a:latin typeface="Calibri" pitchFamily="32" charset="0"/>
              </a:rPr>
              <a:t>мера</a:t>
            </a:r>
            <a:r>
              <a:rPr lang="en-US" sz="2800" b="1">
                <a:latin typeface="Calibri" pitchFamily="32" charset="0"/>
              </a:rPr>
              <a:t> </a:t>
            </a:r>
            <a:r>
              <a:rPr lang="sr-Cyrl-CS" sz="2800" b="1">
                <a:latin typeface="Calibri" pitchFamily="32" charset="0"/>
              </a:rPr>
              <a:t>заштите</a:t>
            </a:r>
            <a:r>
              <a:rPr lang="en-US" sz="2800" b="1">
                <a:latin typeface="Calibri" pitchFamily="32" charset="0"/>
              </a:rPr>
              <a:t> </a:t>
            </a:r>
            <a:r>
              <a:rPr lang="sr-Cyrl-CS" sz="2800" b="1">
                <a:latin typeface="Calibri" pitchFamily="32" charset="0"/>
              </a:rPr>
              <a:t>је</a:t>
            </a:r>
            <a:r>
              <a:rPr lang="en-US" sz="2800" b="1">
                <a:latin typeface="Calibri" pitchFamily="32" charset="0"/>
              </a:rPr>
              <a:t> </a:t>
            </a:r>
            <a:r>
              <a:rPr lang="sr-Cyrl-CS" sz="2800" b="1">
                <a:latin typeface="Calibri" pitchFamily="32" charset="0"/>
              </a:rPr>
              <a:t>обезбеђење</a:t>
            </a:r>
            <a:r>
              <a:rPr lang="en-US" sz="2800" b="1">
                <a:latin typeface="Calibri" pitchFamily="32" charset="0"/>
              </a:rPr>
              <a:t> </a:t>
            </a:r>
            <a:r>
              <a:rPr lang="sr-Cyrl-CS" sz="2800" b="1">
                <a:latin typeface="Calibri" pitchFamily="32" charset="0"/>
              </a:rPr>
              <a:t>интегритета</a:t>
            </a:r>
            <a:r>
              <a:rPr lang="en-US" sz="2800" b="1">
                <a:latin typeface="Calibri" pitchFamily="32" charset="0"/>
              </a:rPr>
              <a:t> </a:t>
            </a:r>
            <a:r>
              <a:rPr lang="sr-Cyrl-CS" sz="2800" b="1">
                <a:latin typeface="Calibri" pitchFamily="32" charset="0"/>
              </a:rPr>
              <a:t>и</a:t>
            </a:r>
            <a:r>
              <a:rPr lang="en-US" sz="2800" b="1">
                <a:latin typeface="Calibri" pitchFamily="32" charset="0"/>
              </a:rPr>
              <a:t> </a:t>
            </a:r>
            <a:r>
              <a:rPr lang="sr-Cyrl-CS" sz="2800" b="1">
                <a:latin typeface="Calibri" pitchFamily="32" charset="0"/>
              </a:rPr>
              <a:t>поузданости</a:t>
            </a:r>
            <a:r>
              <a:rPr lang="en-US" sz="2800" b="1">
                <a:latin typeface="Calibri" pitchFamily="32" charset="0"/>
              </a:rPr>
              <a:t> </a:t>
            </a:r>
            <a:r>
              <a:rPr lang="sr-Cyrl-CS" sz="2800" b="1">
                <a:latin typeface="Calibri" pitchFamily="32" charset="0"/>
              </a:rPr>
              <a:t>пословног</a:t>
            </a:r>
            <a:r>
              <a:rPr lang="en-US" sz="2800" b="1">
                <a:latin typeface="Calibri" pitchFamily="32" charset="0"/>
              </a:rPr>
              <a:t> </a:t>
            </a:r>
            <a:r>
              <a:rPr lang="sr-Cyrl-CS" sz="2800" b="1">
                <a:latin typeface="Calibri" pitchFamily="32" charset="0"/>
              </a:rPr>
              <a:t>информационог</a:t>
            </a:r>
            <a:r>
              <a:rPr lang="en-US" sz="2800" b="1">
                <a:latin typeface="Calibri" pitchFamily="32" charset="0"/>
              </a:rPr>
              <a:t> </a:t>
            </a:r>
            <a:r>
              <a:rPr lang="sr-Cyrl-CS" sz="2800" b="1">
                <a:latin typeface="Calibri" pitchFamily="32" charset="0"/>
              </a:rPr>
              <a:t>система</a:t>
            </a:r>
            <a:r>
              <a:rPr lang="en-US" sz="2800" b="1">
                <a:latin typeface="Calibri" pitchFamily="32" charset="0"/>
              </a:rPr>
              <a:t>. </a:t>
            </a:r>
          </a:p>
          <a:p>
            <a:pPr algn="just">
              <a:spcBef>
                <a:spcPts val="1750"/>
              </a:spcBef>
              <a:buClrTx/>
              <a:buFontTx/>
              <a:buNone/>
            </a:pPr>
            <a:endParaRPr lang="sr-Latn-CS" sz="2800" b="1">
              <a:latin typeface="Calibri" pitchFamily="32" charset="0"/>
            </a:endParaRPr>
          </a:p>
          <a:p>
            <a:pPr algn="just">
              <a:spcBef>
                <a:spcPts val="1750"/>
              </a:spcBef>
              <a:buClrTx/>
              <a:buFontTx/>
              <a:buNone/>
            </a:pPr>
            <a:r>
              <a:rPr lang="sr-Cyrl-CS" sz="2800" b="1">
                <a:latin typeface="Calibri" pitchFamily="32" charset="0"/>
              </a:rPr>
              <a:t>Поузданост</a:t>
            </a:r>
            <a:r>
              <a:rPr lang="en-US" sz="2800" b="1">
                <a:latin typeface="Calibri" pitchFamily="32" charset="0"/>
              </a:rPr>
              <a:t> </a:t>
            </a:r>
            <a:r>
              <a:rPr lang="sr-Cyrl-CS" sz="2800" b="1">
                <a:latin typeface="Calibri" pitchFamily="32" charset="0"/>
              </a:rPr>
              <a:t>система</a:t>
            </a:r>
            <a:r>
              <a:rPr lang="en-US" sz="2800" b="1">
                <a:latin typeface="Calibri" pitchFamily="32" charset="0"/>
              </a:rPr>
              <a:t> </a:t>
            </a:r>
            <a:r>
              <a:rPr lang="sr-Cyrl-CS" sz="2800" b="1">
                <a:latin typeface="Calibri" pitchFamily="32" charset="0"/>
              </a:rPr>
              <a:t>означава</a:t>
            </a:r>
            <a:r>
              <a:rPr lang="en-US" sz="2800" b="1">
                <a:latin typeface="Calibri" pitchFamily="32" charset="0"/>
              </a:rPr>
              <a:t> </a:t>
            </a:r>
            <a:r>
              <a:rPr lang="sr-Cyrl-CS" sz="2800" b="1">
                <a:latin typeface="Calibri" pitchFamily="32" charset="0"/>
              </a:rPr>
              <a:t>његову</a:t>
            </a:r>
            <a:r>
              <a:rPr lang="en-US" sz="2800" b="1">
                <a:latin typeface="Calibri" pitchFamily="32" charset="0"/>
              </a:rPr>
              <a:t> </a:t>
            </a:r>
            <a:r>
              <a:rPr lang="sr-Cyrl-CS" sz="2800" b="1">
                <a:latin typeface="Calibri" pitchFamily="32" charset="0"/>
              </a:rPr>
              <a:t>способност</a:t>
            </a:r>
            <a:r>
              <a:rPr lang="en-US" sz="2800" b="1">
                <a:latin typeface="Calibri" pitchFamily="32" charset="0"/>
              </a:rPr>
              <a:t> </a:t>
            </a:r>
            <a:r>
              <a:rPr lang="sr-Cyrl-CS" sz="2800" b="1">
                <a:latin typeface="Calibri" pitchFamily="32" charset="0"/>
              </a:rPr>
              <a:t>да</a:t>
            </a:r>
            <a:r>
              <a:rPr lang="en-US" sz="2800" b="1">
                <a:latin typeface="Calibri" pitchFamily="32" charset="0"/>
              </a:rPr>
              <a:t> </a:t>
            </a:r>
            <a:r>
              <a:rPr lang="sr-Cyrl-CS" sz="2800" b="1">
                <a:latin typeface="Calibri" pitchFamily="32" charset="0"/>
              </a:rPr>
              <a:t>се</a:t>
            </a:r>
            <a:r>
              <a:rPr lang="en-US" sz="2800" b="1">
                <a:latin typeface="Calibri" pitchFamily="32" charset="0"/>
              </a:rPr>
              <a:t> </a:t>
            </a:r>
            <a:r>
              <a:rPr lang="sr-Cyrl-CS" sz="2800" b="1">
                <a:latin typeface="Calibri" pitchFamily="32" charset="0"/>
              </a:rPr>
              <a:t>брзо</a:t>
            </a:r>
            <a:r>
              <a:rPr lang="en-US" sz="2800" b="1">
                <a:latin typeface="Calibri" pitchFamily="32" charset="0"/>
              </a:rPr>
              <a:t> </a:t>
            </a:r>
            <a:r>
              <a:rPr lang="sr-Cyrl-CS" sz="2800" b="1">
                <a:latin typeface="Calibri" pitchFamily="32" charset="0"/>
              </a:rPr>
              <a:t>и</a:t>
            </a:r>
            <a:r>
              <a:rPr lang="en-US" sz="2800" b="1">
                <a:latin typeface="Calibri" pitchFamily="32" charset="0"/>
              </a:rPr>
              <a:t> </a:t>
            </a:r>
            <a:r>
              <a:rPr lang="sr-Cyrl-CS" sz="2800" b="1">
                <a:latin typeface="Calibri" pitchFamily="32" charset="0"/>
              </a:rPr>
              <a:t>тачно</a:t>
            </a:r>
            <a:r>
              <a:rPr lang="en-US" sz="2800" b="1">
                <a:latin typeface="Calibri" pitchFamily="32" charset="0"/>
              </a:rPr>
              <a:t> </a:t>
            </a:r>
            <a:r>
              <a:rPr lang="sr-Cyrl-CS" sz="2800" b="1">
                <a:latin typeface="Calibri" pitchFamily="32" charset="0"/>
              </a:rPr>
              <a:t>обнови</a:t>
            </a:r>
            <a:r>
              <a:rPr lang="en-US" sz="2800" b="1">
                <a:latin typeface="Calibri" pitchFamily="32" charset="0"/>
              </a:rPr>
              <a:t> </a:t>
            </a:r>
            <a:r>
              <a:rPr lang="sr-Cyrl-CS" sz="2800" b="1">
                <a:latin typeface="Calibri" pitchFamily="32" charset="0"/>
              </a:rPr>
              <a:t>после</a:t>
            </a:r>
            <a:r>
              <a:rPr lang="en-US" sz="2800" b="1">
                <a:latin typeface="Calibri" pitchFamily="32" charset="0"/>
              </a:rPr>
              <a:t> </a:t>
            </a:r>
            <a:r>
              <a:rPr lang="sr-Cyrl-CS" sz="2800" b="1">
                <a:latin typeface="Calibri" pitchFamily="32" charset="0"/>
              </a:rPr>
              <a:t>грешке</a:t>
            </a:r>
            <a:r>
              <a:rPr lang="en-US" sz="2800" b="1">
                <a:latin typeface="Calibri" pitchFamily="32" charset="0"/>
              </a:rPr>
              <a:t> </a:t>
            </a:r>
            <a:r>
              <a:rPr lang="sr-Cyrl-CS" sz="2800" b="1">
                <a:latin typeface="Calibri" pitchFamily="32" charset="0"/>
              </a:rPr>
              <a:t>или</a:t>
            </a:r>
            <a:r>
              <a:rPr lang="en-US" sz="2800" b="1">
                <a:latin typeface="Calibri" pitchFamily="32" charset="0"/>
              </a:rPr>
              <a:t> </a:t>
            </a:r>
            <a:r>
              <a:rPr lang="sr-Cyrl-CS" sz="2800" b="1">
                <a:latin typeface="Calibri" pitchFamily="32" charset="0"/>
              </a:rPr>
              <a:t>неправилног</a:t>
            </a:r>
            <a:r>
              <a:rPr lang="en-US" sz="2800" b="1">
                <a:latin typeface="Calibri" pitchFamily="32" charset="0"/>
              </a:rPr>
              <a:t> </a:t>
            </a:r>
            <a:r>
              <a:rPr lang="sr-Cyrl-CS" sz="2800" b="1">
                <a:latin typeface="Calibri" pitchFamily="32" charset="0"/>
              </a:rPr>
              <a:t>рада</a:t>
            </a:r>
            <a:r>
              <a:rPr lang="en-US" sz="2800" b="1">
                <a:latin typeface="Calibri" pitchFamily="32" charset="0"/>
              </a:rPr>
              <a:t> </a:t>
            </a:r>
            <a:r>
              <a:rPr lang="sr-Cyrl-CS" sz="2800" b="1">
                <a:latin typeface="Calibri" pitchFamily="32" charset="0"/>
              </a:rPr>
              <a:t>било</a:t>
            </a:r>
            <a:r>
              <a:rPr lang="en-US" sz="2800" b="1">
                <a:latin typeface="Calibri" pitchFamily="32" charset="0"/>
              </a:rPr>
              <a:t> </a:t>
            </a:r>
            <a:r>
              <a:rPr lang="sr-Cyrl-CS" sz="2800" b="1">
                <a:latin typeface="Calibri" pitchFamily="32" charset="0"/>
              </a:rPr>
              <a:t>које</a:t>
            </a:r>
            <a:r>
              <a:rPr lang="en-US" sz="2800" b="1">
                <a:latin typeface="Calibri" pitchFamily="32" charset="0"/>
              </a:rPr>
              <a:t> </a:t>
            </a:r>
            <a:r>
              <a:rPr lang="sr-Cyrl-CS" sz="2800" b="1">
                <a:latin typeface="Calibri" pitchFamily="32" charset="0"/>
              </a:rPr>
              <a:t>системске</a:t>
            </a:r>
            <a:r>
              <a:rPr lang="en-US" sz="2800" b="1">
                <a:latin typeface="Calibri" pitchFamily="32" charset="0"/>
              </a:rPr>
              <a:t> </a:t>
            </a:r>
            <a:r>
              <a:rPr lang="sr-Cyrl-CS" sz="2800" b="1">
                <a:latin typeface="Calibri" pitchFamily="32" charset="0"/>
              </a:rPr>
              <a:t>компоненте</a:t>
            </a:r>
            <a:r>
              <a:rPr lang="en-US" sz="2800" b="1">
                <a:latin typeface="Calibri" pitchFamily="32" charset="0"/>
              </a:rPr>
              <a:t>.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1"/>
          <p:cNvSpPr txBox="1">
            <a:spLocks noChangeArrowheads="1"/>
          </p:cNvSpPr>
          <p:nvPr/>
        </p:nvSpPr>
        <p:spPr bwMode="auto">
          <a:xfrm>
            <a:off x="642938" y="1285875"/>
            <a:ext cx="8001000" cy="46957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marL="454025" indent="-360363">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dirty="0">
                <a:latin typeface="Calibri" pitchFamily="32" charset="0"/>
              </a:rPr>
              <a:t>Последњих</a:t>
            </a:r>
            <a:r>
              <a:rPr lang="en-US" sz="2800" b="1" dirty="0">
                <a:latin typeface="Calibri" pitchFamily="32" charset="0"/>
              </a:rPr>
              <a:t> </a:t>
            </a:r>
            <a:r>
              <a:rPr lang="sr-Cyrl-RS" sz="2800" b="1" dirty="0">
                <a:latin typeface="Calibri" pitchFamily="32" charset="0"/>
              </a:rPr>
              <a:t>два</a:t>
            </a:r>
            <a:r>
              <a:rPr lang="sr-Cyrl-CS" sz="2800" b="1" dirty="0">
                <a:latin typeface="Calibri" pitchFamily="32" charset="0"/>
              </a:rPr>
              <a:t>десетак година</a:t>
            </a:r>
            <a:r>
              <a:rPr lang="en-US" sz="2800" b="1" dirty="0">
                <a:latin typeface="Calibri" pitchFamily="32" charset="0"/>
              </a:rPr>
              <a:t> </a:t>
            </a:r>
            <a:r>
              <a:rPr lang="sr-Cyrl-CS" sz="2800" b="1" dirty="0">
                <a:latin typeface="Calibri" pitchFamily="32" charset="0"/>
              </a:rPr>
              <a:t>велику</a:t>
            </a:r>
            <a:r>
              <a:rPr lang="en-US" sz="2800" b="1" dirty="0">
                <a:latin typeface="Calibri" pitchFamily="32" charset="0"/>
              </a:rPr>
              <a:t> </a:t>
            </a:r>
            <a:r>
              <a:rPr lang="sr-Cyrl-CS" sz="2800" b="1" dirty="0">
                <a:latin typeface="Calibri" pitchFamily="32" charset="0"/>
              </a:rPr>
              <a:t>опасност</a:t>
            </a:r>
            <a:r>
              <a:rPr lang="en-US" sz="2800" b="1" dirty="0">
                <a:latin typeface="Calibri" pitchFamily="32" charset="0"/>
              </a:rPr>
              <a:t> </a:t>
            </a:r>
            <a:r>
              <a:rPr lang="sr-Cyrl-CS" sz="2800" b="1" dirty="0">
                <a:latin typeface="Calibri" pitchFamily="32" charset="0"/>
              </a:rPr>
              <a:t>за</a:t>
            </a:r>
            <a:r>
              <a:rPr lang="en-US" sz="2800" b="1" dirty="0">
                <a:latin typeface="Calibri" pitchFamily="32" charset="0"/>
              </a:rPr>
              <a:t> </a:t>
            </a:r>
            <a:r>
              <a:rPr lang="sr-Cyrl-CS" sz="2800" b="1" dirty="0">
                <a:latin typeface="Calibri" pitchFamily="32" charset="0"/>
              </a:rPr>
              <a:t>информационе</a:t>
            </a:r>
            <a:r>
              <a:rPr lang="en-US" sz="2800" b="1" dirty="0">
                <a:latin typeface="Calibri" pitchFamily="32" charset="0"/>
              </a:rPr>
              <a:t> </a:t>
            </a:r>
            <a:r>
              <a:rPr lang="sr-Cyrl-CS" sz="2800" b="1" dirty="0">
                <a:latin typeface="Calibri" pitchFamily="32" charset="0"/>
              </a:rPr>
              <a:t>системе</a:t>
            </a:r>
            <a:r>
              <a:rPr lang="en-US" sz="2800" b="1" dirty="0">
                <a:latin typeface="Calibri" pitchFamily="32" charset="0"/>
              </a:rPr>
              <a:t> </a:t>
            </a:r>
            <a:r>
              <a:rPr lang="sr-Cyrl-CS" sz="2800" b="1" dirty="0" err="1">
                <a:latin typeface="Calibri" pitchFamily="32" charset="0"/>
              </a:rPr>
              <a:t>предтављају</a:t>
            </a:r>
            <a:r>
              <a:rPr lang="sr-Latn-CS" sz="2800" b="1" dirty="0">
                <a:latin typeface="Calibri" pitchFamily="32" charset="0"/>
              </a:rPr>
              <a:t> </a:t>
            </a:r>
            <a:r>
              <a:rPr lang="sr-Cyrl-CS" sz="2800" b="1" dirty="0">
                <a:latin typeface="Calibri" pitchFamily="32" charset="0"/>
              </a:rPr>
              <a:t>разне</a:t>
            </a:r>
            <a:r>
              <a:rPr lang="sr-Latn-CS" sz="2800" b="1" dirty="0">
                <a:latin typeface="Calibri" pitchFamily="32" charset="0"/>
              </a:rPr>
              <a:t> </a:t>
            </a:r>
            <a:r>
              <a:rPr lang="sr-Cyrl-CS" sz="2800" b="1" dirty="0">
                <a:latin typeface="Calibri" pitchFamily="32" charset="0"/>
              </a:rPr>
              <a:t>врсте</a:t>
            </a:r>
            <a:r>
              <a:rPr lang="sr-Latn-CS" sz="2800" b="1" dirty="0">
                <a:latin typeface="Calibri" pitchFamily="32" charset="0"/>
              </a:rPr>
              <a:t> </a:t>
            </a:r>
            <a:r>
              <a:rPr lang="sr-Cyrl-CS" sz="2800" b="1" dirty="0">
                <a:latin typeface="Calibri" pitchFamily="32" charset="0"/>
              </a:rPr>
              <a:t>малициозног</a:t>
            </a:r>
            <a:r>
              <a:rPr lang="sr-Latn-CS" sz="2800" b="1" dirty="0">
                <a:latin typeface="Calibri" pitchFamily="32" charset="0"/>
              </a:rPr>
              <a:t> </a:t>
            </a:r>
            <a:r>
              <a:rPr lang="sr-Cyrl-CS" sz="2800" b="1" dirty="0">
                <a:latin typeface="Calibri" pitchFamily="32" charset="0"/>
              </a:rPr>
              <a:t>софтвера</a:t>
            </a:r>
            <a:r>
              <a:rPr lang="sr-Latn-CS" sz="2800" b="1" dirty="0">
                <a:latin typeface="Calibri" pitchFamily="32" charset="0"/>
              </a:rPr>
              <a:t>:</a:t>
            </a:r>
          </a:p>
          <a:p>
            <a:pPr lvl="1" algn="just">
              <a:spcBef>
                <a:spcPts val="1750"/>
              </a:spcBef>
              <a:buClr>
                <a:srgbClr val="FFFFFF"/>
              </a:buClr>
              <a:buFont typeface="Arial" charset="0"/>
              <a:buChar char="•"/>
            </a:pPr>
            <a:r>
              <a:rPr lang="sr-Cyrl-CS" sz="2800" dirty="0">
                <a:latin typeface="Calibri" pitchFamily="32" charset="0"/>
              </a:rPr>
              <a:t>Рачунарски</a:t>
            </a:r>
            <a:r>
              <a:rPr lang="sr-Latn-CS" sz="2800" dirty="0">
                <a:latin typeface="Calibri" pitchFamily="32" charset="0"/>
              </a:rPr>
              <a:t> </a:t>
            </a:r>
            <a:r>
              <a:rPr lang="sr-Cyrl-CS" sz="2800" dirty="0">
                <a:latin typeface="Calibri" pitchFamily="32" charset="0"/>
              </a:rPr>
              <a:t>вируси</a:t>
            </a:r>
          </a:p>
          <a:p>
            <a:pPr lvl="1" algn="just">
              <a:spcBef>
                <a:spcPts val="1750"/>
              </a:spcBef>
              <a:buClr>
                <a:srgbClr val="FFFFFF"/>
              </a:buClr>
              <a:buFont typeface="Arial" charset="0"/>
              <a:buChar char="•"/>
            </a:pPr>
            <a:r>
              <a:rPr lang="sr-Cyrl-CS" sz="2800" dirty="0">
                <a:latin typeface="Calibri" pitchFamily="32" charset="0"/>
              </a:rPr>
              <a:t>Интернет</a:t>
            </a:r>
            <a:r>
              <a:rPr lang="sr-Latn-CS" sz="2800" dirty="0">
                <a:latin typeface="Calibri" pitchFamily="32" charset="0"/>
              </a:rPr>
              <a:t> </a:t>
            </a:r>
            <a:r>
              <a:rPr lang="sr-Cyrl-CS" sz="2800" dirty="0">
                <a:latin typeface="Calibri" pitchFamily="32" charset="0"/>
              </a:rPr>
              <a:t>црви</a:t>
            </a:r>
          </a:p>
          <a:p>
            <a:pPr lvl="1" algn="just">
              <a:spcBef>
                <a:spcPts val="1750"/>
              </a:spcBef>
              <a:buClr>
                <a:srgbClr val="FFFFFF"/>
              </a:buClr>
              <a:buFont typeface="Arial" charset="0"/>
              <a:buChar char="•"/>
            </a:pPr>
            <a:r>
              <a:rPr lang="sr-Cyrl-CS" sz="2800" dirty="0">
                <a:latin typeface="Calibri" pitchFamily="32" charset="0"/>
              </a:rPr>
              <a:t>Тројански</a:t>
            </a:r>
            <a:r>
              <a:rPr lang="sr-Latn-CS" sz="2800" dirty="0">
                <a:latin typeface="Calibri" pitchFamily="32" charset="0"/>
              </a:rPr>
              <a:t> </a:t>
            </a:r>
            <a:r>
              <a:rPr lang="sr-Cyrl-CS" sz="2800" dirty="0">
                <a:latin typeface="Calibri" pitchFamily="32" charset="0"/>
              </a:rPr>
              <a:t>коњи</a:t>
            </a:r>
            <a:r>
              <a:rPr lang="sr-Latn-CS" sz="2800" dirty="0">
                <a:latin typeface="Calibri" pitchFamily="32" charset="0"/>
              </a:rPr>
              <a:t> </a:t>
            </a:r>
          </a:p>
          <a:p>
            <a:pPr lvl="1" algn="just">
              <a:spcBef>
                <a:spcPts val="1750"/>
              </a:spcBef>
              <a:buClr>
                <a:srgbClr val="FFFFFF"/>
              </a:buClr>
              <a:buFont typeface="Arial" charset="0"/>
              <a:buChar char="•"/>
            </a:pPr>
            <a:r>
              <a:rPr lang="en-US" sz="2800" dirty="0">
                <a:latin typeface="Calibri" pitchFamily="32" charset="0"/>
              </a:rPr>
              <a:t>Adware</a:t>
            </a:r>
            <a:r>
              <a:rPr lang="sr-Latn-CS" sz="2800" dirty="0">
                <a:latin typeface="Calibri" pitchFamily="32" charset="0"/>
              </a:rPr>
              <a:t> </a:t>
            </a:r>
            <a:r>
              <a:rPr lang="sr-Cyrl-CS" sz="2800" dirty="0">
                <a:latin typeface="Calibri" pitchFamily="32" charset="0"/>
              </a:rPr>
              <a:t>(</a:t>
            </a:r>
            <a:r>
              <a:rPr lang="en-US" sz="2800" dirty="0">
                <a:latin typeface="Calibri" pitchFamily="32" charset="0"/>
              </a:rPr>
              <a:t>advertising-supported software</a:t>
            </a:r>
            <a:r>
              <a:rPr lang="sr-Cyrl-CS" sz="2800" dirty="0">
                <a:latin typeface="Calibri" pitchFamily="32" charset="0"/>
              </a:rPr>
              <a:t>)</a:t>
            </a:r>
          </a:p>
          <a:p>
            <a:pPr lvl="1" algn="just">
              <a:spcBef>
                <a:spcPts val="1750"/>
              </a:spcBef>
              <a:buClr>
                <a:srgbClr val="FFFFFF"/>
              </a:buClr>
              <a:buFont typeface="Arial" charset="0"/>
              <a:buChar char="•"/>
            </a:pPr>
            <a:r>
              <a:rPr lang="en-US" sz="2800" dirty="0">
                <a:latin typeface="Calibri" pitchFamily="32" charset="0"/>
              </a:rPr>
              <a:t>Spyware</a:t>
            </a:r>
            <a:r>
              <a:rPr lang="sr-Latn-CS" sz="2800" dirty="0">
                <a:latin typeface="Calibri" pitchFamily="32" charset="0"/>
              </a:rPr>
              <a:t> </a:t>
            </a:r>
            <a:r>
              <a:rPr lang="sr-Cyrl-CS" sz="2800" dirty="0" err="1">
                <a:latin typeface="Calibri" pitchFamily="32" charset="0"/>
              </a:rPr>
              <a:t>итд</a:t>
            </a:r>
            <a:r>
              <a:rPr lang="en-US" sz="2800" dirty="0">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428625" y="1214438"/>
            <a:ext cx="8186738" cy="50651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marL="355600" indent="-352425">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1pPr>
            <a:lvl2pPr>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2pPr>
            <a:lvl3pPr>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3pPr>
            <a:lvl4pPr>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4pPr>
            <a:lvl5pPr>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dirty="0">
                <a:latin typeface="Calibri" pitchFamily="32" charset="0"/>
              </a:rPr>
              <a:t>Све</a:t>
            </a:r>
            <a:r>
              <a:rPr lang="en-US" sz="2800" dirty="0">
                <a:latin typeface="Calibri" pitchFamily="32" charset="0"/>
              </a:rPr>
              <a:t> </a:t>
            </a:r>
            <a:r>
              <a:rPr lang="sr-Cyrl-CS" sz="2800" dirty="0">
                <a:latin typeface="Calibri" pitchFamily="32" charset="0"/>
              </a:rPr>
              <a:t>већи</a:t>
            </a:r>
            <a:r>
              <a:rPr lang="en-US" sz="2800" dirty="0">
                <a:latin typeface="Calibri" pitchFamily="32" charset="0"/>
              </a:rPr>
              <a:t> </a:t>
            </a:r>
            <a:r>
              <a:rPr lang="sr-Cyrl-CS" sz="2800" dirty="0">
                <a:latin typeface="Calibri" pitchFamily="32" charset="0"/>
              </a:rPr>
              <a:t>проблем</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ограничавајћи</a:t>
            </a:r>
            <a:r>
              <a:rPr lang="en-US" sz="2800" dirty="0">
                <a:latin typeface="Calibri" pitchFamily="32" charset="0"/>
              </a:rPr>
              <a:t> </a:t>
            </a:r>
            <a:r>
              <a:rPr lang="sr-Cyrl-CS" sz="2800" dirty="0">
                <a:latin typeface="Calibri" pitchFamily="32" charset="0"/>
              </a:rPr>
              <a:t>фактор</a:t>
            </a:r>
            <a:r>
              <a:rPr lang="en-US" sz="2800" dirty="0">
                <a:latin typeface="Calibri" pitchFamily="32" charset="0"/>
              </a:rPr>
              <a:t> </a:t>
            </a:r>
            <a:r>
              <a:rPr lang="sr-Cyrl-CS" sz="2800" dirty="0">
                <a:latin typeface="Calibri" pitchFamily="32" charset="0"/>
              </a:rPr>
              <a:t>развоја</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примене</a:t>
            </a:r>
            <a:r>
              <a:rPr lang="en-US" sz="2800" dirty="0">
                <a:latin typeface="Calibri" pitchFamily="32" charset="0"/>
              </a:rPr>
              <a:t> </a:t>
            </a:r>
            <a:r>
              <a:rPr lang="sr-Cyrl-CS" sz="2800" dirty="0">
                <a:latin typeface="Calibri" pitchFamily="32" charset="0"/>
              </a:rPr>
              <a:t>рачунарских</a:t>
            </a:r>
            <a:r>
              <a:rPr lang="en-US" sz="2800" dirty="0">
                <a:latin typeface="Calibri" pitchFamily="32" charset="0"/>
              </a:rPr>
              <a:t> </a:t>
            </a:r>
            <a:r>
              <a:rPr lang="sr-Cyrl-CS" sz="2800" dirty="0">
                <a:latin typeface="Calibri" pitchFamily="32" charset="0"/>
              </a:rPr>
              <a:t>система</a:t>
            </a:r>
            <a:r>
              <a:rPr lang="en-US" sz="2800" dirty="0">
                <a:latin typeface="Calibri" pitchFamily="32" charset="0"/>
              </a:rPr>
              <a:t> </a:t>
            </a:r>
            <a:r>
              <a:rPr lang="sr-Cyrl-CS" sz="2800" dirty="0">
                <a:latin typeface="Calibri" pitchFamily="32" charset="0"/>
              </a:rPr>
              <a:t>постаје</a:t>
            </a:r>
            <a:r>
              <a:rPr lang="en-US" sz="2800" dirty="0">
                <a:latin typeface="Calibri" pitchFamily="32" charset="0"/>
              </a:rPr>
              <a:t> </a:t>
            </a:r>
            <a:r>
              <a:rPr lang="sr-Cyrl-CS" sz="2800" dirty="0">
                <a:latin typeface="Calibri" pitchFamily="32" charset="0"/>
              </a:rPr>
              <a:t>безбедност</a:t>
            </a:r>
            <a:r>
              <a:rPr lang="en-US" sz="2800" dirty="0">
                <a:latin typeface="Calibri" pitchFamily="32" charset="0"/>
              </a:rPr>
              <a:t> </a:t>
            </a:r>
            <a:r>
              <a:rPr lang="sr-Cyrl-CS" sz="2800" dirty="0">
                <a:latin typeface="Calibri" pitchFamily="32" charset="0"/>
              </a:rPr>
              <a:t>информационих</a:t>
            </a:r>
            <a:r>
              <a:rPr lang="en-US" sz="2800" dirty="0">
                <a:latin typeface="Calibri" pitchFamily="32" charset="0"/>
              </a:rPr>
              <a:t> </a:t>
            </a:r>
            <a:r>
              <a:rPr lang="sr-Cyrl-CS" sz="2800" dirty="0">
                <a:latin typeface="Calibri" pitchFamily="32" charset="0"/>
              </a:rPr>
              <a:t>система</a:t>
            </a:r>
            <a:r>
              <a:rPr lang="en-US" sz="2800" dirty="0">
                <a:latin typeface="Calibri" pitchFamily="32" charset="0"/>
              </a:rPr>
              <a:t>.</a:t>
            </a:r>
          </a:p>
          <a:p>
            <a:pPr algn="just">
              <a:spcBef>
                <a:spcPts val="1750"/>
              </a:spcBef>
              <a:buClrTx/>
              <a:buFontTx/>
              <a:buNone/>
            </a:pPr>
            <a:r>
              <a:rPr lang="sr-Cyrl-CS" sz="2800" dirty="0">
                <a:latin typeface="Calibri" pitchFamily="32" charset="0"/>
              </a:rPr>
              <a:t>Безбедност мреже заснива се на</a:t>
            </a:r>
            <a:r>
              <a:rPr lang="sr-Latn-RS" sz="2800" dirty="0">
                <a:latin typeface="Calibri" pitchFamily="32" charset="0"/>
              </a:rPr>
              <a:t>:</a:t>
            </a:r>
          </a:p>
          <a:p>
            <a:pPr marL="527050" indent="-457200" algn="just">
              <a:spcBef>
                <a:spcPts val="0"/>
              </a:spcBef>
              <a:buClrTx/>
              <a:buFont typeface="Arial" panose="020B0604020202020204" pitchFamily="34" charset="0"/>
              <a:buChar char="•"/>
            </a:pPr>
            <a:r>
              <a:rPr lang="sr-Cyrl-CS" sz="2800" dirty="0">
                <a:latin typeface="Calibri" pitchFamily="32" charset="0"/>
              </a:rPr>
              <a:t>мерама предузетим у оквиру мрежне инфраструктуре, </a:t>
            </a:r>
            <a:endParaRPr lang="sr-Latn-RS" sz="2800" dirty="0">
              <a:latin typeface="Calibri" pitchFamily="32" charset="0"/>
            </a:endParaRPr>
          </a:p>
          <a:p>
            <a:pPr marL="527050" indent="-457200" algn="just">
              <a:spcBef>
                <a:spcPts val="0"/>
              </a:spcBef>
              <a:buClrTx/>
              <a:buFont typeface="Arial" panose="020B0604020202020204" pitchFamily="34" charset="0"/>
              <a:buChar char="•"/>
            </a:pPr>
            <a:r>
              <a:rPr lang="sr-Cyrl-CS" sz="2800" dirty="0">
                <a:latin typeface="Calibri" pitchFamily="32" charset="0"/>
              </a:rPr>
              <a:t>правилима која спроводи администратор мреже да би заштитио мрежу и мрежне ресурсе од неауторизованог приступа, али и на </a:t>
            </a:r>
            <a:endParaRPr lang="sr-Latn-RS" sz="2800" dirty="0">
              <a:latin typeface="Calibri" pitchFamily="32" charset="0"/>
            </a:endParaRPr>
          </a:p>
          <a:p>
            <a:pPr marL="527050" indent="-457200" algn="just">
              <a:spcBef>
                <a:spcPts val="0"/>
              </a:spcBef>
              <a:buClrTx/>
              <a:buFont typeface="Arial" panose="020B0604020202020204" pitchFamily="34" charset="0"/>
              <a:buChar char="•"/>
            </a:pPr>
            <a:r>
              <a:rPr lang="sr-Cyrl-CS" sz="2800" dirty="0">
                <a:latin typeface="Calibri" pitchFamily="32" charset="0"/>
              </a:rPr>
              <a:t>доследном и непрекидном праћењу и мерењу ефикасности рада мреже.</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1"/>
          <p:cNvSpPr txBox="1">
            <a:spLocks noChangeArrowheads="1"/>
          </p:cNvSpPr>
          <p:nvPr/>
        </p:nvSpPr>
        <p:spPr bwMode="auto">
          <a:xfrm>
            <a:off x="428625" y="571500"/>
            <a:ext cx="8215313"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
        <p:nvSpPr>
          <p:cNvPr id="23554" name="Rectangle 2"/>
          <p:cNvSpPr>
            <a:spLocks noChangeArrowheads="1"/>
          </p:cNvSpPr>
          <p:nvPr/>
        </p:nvSpPr>
        <p:spPr bwMode="auto">
          <a:xfrm>
            <a:off x="428625" y="1785194"/>
            <a:ext cx="8429625" cy="3541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marL="450850" indent="-447675" algn="just">
              <a:buClrTx/>
              <a:buFontTx/>
              <a:buNone/>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594850" algn="l"/>
              </a:tabLst>
            </a:pPr>
            <a:r>
              <a:rPr lang="sr-Cyrl-CS" sz="2800" b="1" dirty="0">
                <a:solidFill>
                  <a:srgbClr val="FFFF00"/>
                </a:solidFill>
                <a:latin typeface="Calibri" pitchFamily="32" charset="0"/>
                <a:ea typeface="Calibri" pitchFamily="32" charset="0"/>
                <a:cs typeface="Calibri" pitchFamily="32" charset="0"/>
              </a:rPr>
              <a:t>Рачунарски</a:t>
            </a:r>
            <a:r>
              <a:rPr lang="sr-Latn-CS" sz="2800" b="1" dirty="0">
                <a:solidFill>
                  <a:srgbClr val="FFFF00"/>
                </a:solidFill>
                <a:latin typeface="Calibri" pitchFamily="32" charset="0"/>
                <a:ea typeface="Calibri" pitchFamily="32" charset="0"/>
                <a:cs typeface="Calibri" pitchFamily="32" charset="0"/>
              </a:rPr>
              <a:t> </a:t>
            </a:r>
            <a:r>
              <a:rPr lang="sr-Cyrl-CS" sz="2800" b="1" dirty="0">
                <a:solidFill>
                  <a:srgbClr val="FFFF00"/>
                </a:solidFill>
                <a:latin typeface="Calibri" pitchFamily="32" charset="0"/>
                <a:ea typeface="Calibri" pitchFamily="32" charset="0"/>
                <a:cs typeface="Calibri" pitchFamily="32" charset="0"/>
              </a:rPr>
              <a:t>в</a:t>
            </a:r>
            <a:r>
              <a:rPr lang="ru-RU" sz="2800" b="1" dirty="0">
                <a:solidFill>
                  <a:srgbClr val="FFFF00"/>
                </a:solidFill>
                <a:latin typeface="Calibri" pitchFamily="32" charset="0"/>
                <a:ea typeface="Calibri" pitchFamily="32" charset="0"/>
                <a:cs typeface="Calibri" pitchFamily="32" charset="0"/>
              </a:rPr>
              <a:t>ирус </a:t>
            </a:r>
            <a:r>
              <a:rPr lang="ru-RU" sz="2800" dirty="0">
                <a:solidFill>
                  <a:srgbClr val="FFFFFF"/>
                </a:solidFill>
                <a:latin typeface="Calibri" pitchFamily="32" charset="0"/>
                <a:ea typeface="Calibri" pitchFamily="32" charset="0"/>
                <a:cs typeface="Calibri" pitchFamily="32" charset="0"/>
              </a:rPr>
              <a:t>је програм или код који се сам репликује у другим датотекама с којима долази у контакт.</a:t>
            </a:r>
          </a:p>
          <a:p>
            <a:pPr marL="450850" indent="-447675" algn="just">
              <a:buClrTx/>
              <a:buFontTx/>
              <a:buNone/>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594850" algn="l"/>
              </a:tabLst>
            </a:pPr>
            <a:endParaRPr lang="en-US" sz="2800" dirty="0">
              <a:solidFill>
                <a:srgbClr val="FFFFFF"/>
              </a:solidFill>
              <a:ea typeface="Calibri" pitchFamily="32" charset="0"/>
              <a:cs typeface="Calibri" pitchFamily="32" charset="0"/>
            </a:endParaRPr>
          </a:p>
          <a:p>
            <a:pPr marL="450850" indent="-447675" algn="just">
              <a:buClrTx/>
              <a:buFontTx/>
              <a:buNone/>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594850" algn="l"/>
              </a:tabLst>
            </a:pPr>
            <a:r>
              <a:rPr lang="ru-RU" sz="2800" dirty="0">
                <a:solidFill>
                  <a:srgbClr val="FFFFFF"/>
                </a:solidFill>
                <a:latin typeface="Calibri" pitchFamily="32" charset="0"/>
                <a:ea typeface="Calibri" pitchFamily="32" charset="0"/>
                <a:cs typeface="Calibri" pitchFamily="32" charset="0"/>
              </a:rPr>
              <a:t>Може </a:t>
            </a:r>
            <a:r>
              <a:rPr lang="sr-Cyrl-CS" sz="2800" dirty="0">
                <a:solidFill>
                  <a:srgbClr val="FFFFFF"/>
                </a:solidFill>
                <a:latin typeface="Calibri" pitchFamily="32" charset="0"/>
                <a:ea typeface="Calibri" pitchFamily="32" charset="0"/>
                <a:cs typeface="Calibri" pitchFamily="32" charset="0"/>
              </a:rPr>
              <a:t>да</a:t>
            </a:r>
            <a:r>
              <a:rPr lang="sr-Latn-CS" sz="2800" dirty="0">
                <a:solidFill>
                  <a:srgbClr val="FFFFFF"/>
                </a:solidFill>
                <a:latin typeface="Calibri" pitchFamily="32" charset="0"/>
                <a:ea typeface="Calibri" pitchFamily="32" charset="0"/>
                <a:cs typeface="Calibri" pitchFamily="32" charset="0"/>
              </a:rPr>
              <a:t> </a:t>
            </a:r>
            <a:r>
              <a:rPr lang="ru-RU" sz="2800" dirty="0">
                <a:solidFill>
                  <a:srgbClr val="FFFFFF"/>
                </a:solidFill>
                <a:latin typeface="Calibri" pitchFamily="32" charset="0"/>
                <a:ea typeface="Calibri" pitchFamily="32" charset="0"/>
                <a:cs typeface="Calibri" pitchFamily="32" charset="0"/>
              </a:rPr>
              <a:t>зарази било који програм, сектор за подизање рачуна</a:t>
            </a:r>
            <a:r>
              <a:rPr lang="sr-Cyrl-CS" sz="2800" dirty="0">
                <a:solidFill>
                  <a:srgbClr val="FFFFFF"/>
                </a:solidFill>
                <a:latin typeface="Calibri" pitchFamily="32" charset="0"/>
                <a:ea typeface="Calibri" pitchFamily="32" charset="0"/>
                <a:cs typeface="Calibri" pitchFamily="32" charset="0"/>
              </a:rPr>
              <a:t>р</a:t>
            </a:r>
            <a:r>
              <a:rPr lang="ru-RU" sz="2800" dirty="0">
                <a:solidFill>
                  <a:srgbClr val="FFFFFF"/>
                </a:solidFill>
                <a:latin typeface="Calibri" pitchFamily="32" charset="0"/>
                <a:ea typeface="Calibri" pitchFamily="32" charset="0"/>
                <a:cs typeface="Calibri" pitchFamily="32" charset="0"/>
              </a:rPr>
              <a:t>а, документ који подржава макро</a:t>
            </a:r>
            <a:r>
              <a:rPr lang="sr-Latn-CS" sz="2800" dirty="0">
                <a:solidFill>
                  <a:srgbClr val="FFFFFF"/>
                </a:solidFill>
                <a:latin typeface="Calibri" pitchFamily="32" charset="0"/>
                <a:ea typeface="Calibri" pitchFamily="32" charset="0"/>
                <a:cs typeface="Calibri" pitchFamily="32" charset="0"/>
              </a:rPr>
              <a:t> </a:t>
            </a:r>
            <a:r>
              <a:rPr lang="ru-RU" sz="2800" dirty="0">
                <a:solidFill>
                  <a:srgbClr val="FFFFFF"/>
                </a:solidFill>
                <a:latin typeface="Calibri" pitchFamily="32" charset="0"/>
                <a:ea typeface="Calibri" pitchFamily="32" charset="0"/>
                <a:cs typeface="Calibri" pitchFamily="32" charset="0"/>
              </a:rPr>
              <a:t>наредбе, тако да промени садржај те датотеке и у њу копира свој код.</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428625" y="571500"/>
            <a:ext cx="8215313" cy="49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
        <p:nvSpPr>
          <p:cNvPr id="24578" name="Rectangle 2"/>
          <p:cNvSpPr>
            <a:spLocks noChangeArrowheads="1"/>
          </p:cNvSpPr>
          <p:nvPr/>
        </p:nvSpPr>
        <p:spPr bwMode="auto">
          <a:xfrm>
            <a:off x="428625" y="1714550"/>
            <a:ext cx="8429625" cy="3541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marL="450850" indent="-447675" algn="just">
              <a:buClrTx/>
              <a:buFontTx/>
              <a:buNone/>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594850" algn="l"/>
              </a:tabLst>
            </a:pPr>
            <a:r>
              <a:rPr lang="ru-RU" sz="2800" b="1" dirty="0">
                <a:solidFill>
                  <a:srgbClr val="FFFFFF"/>
                </a:solidFill>
                <a:latin typeface="Calibri" pitchFamily="32" charset="0"/>
                <a:ea typeface="Calibri" pitchFamily="32" charset="0"/>
                <a:cs typeface="Calibri" pitchFamily="32" charset="0"/>
              </a:rPr>
              <a:t>Рачунарски вирус </a:t>
            </a:r>
            <a:r>
              <a:rPr lang="ru-RU" sz="2800" dirty="0">
                <a:solidFill>
                  <a:srgbClr val="FFFFFF"/>
                </a:solidFill>
                <a:latin typeface="Calibri" pitchFamily="32" charset="0"/>
                <a:ea typeface="Calibri" pitchFamily="32" charset="0"/>
                <a:cs typeface="Calibri" pitchFamily="32" charset="0"/>
              </a:rPr>
              <a:t>се обично састоји од два дела.</a:t>
            </a:r>
          </a:p>
          <a:p>
            <a:pPr marL="450850" indent="-447675" algn="just">
              <a:buClrTx/>
              <a:buFontTx/>
              <a:buNone/>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594850" algn="l"/>
              </a:tabLst>
            </a:pPr>
            <a:endParaRPr lang="en-US" sz="2800" dirty="0">
              <a:solidFill>
                <a:srgbClr val="FFFFFF"/>
              </a:solidFill>
              <a:ea typeface="DejaVu Sans" charset="0"/>
              <a:cs typeface="DejaVu Sans" charset="0"/>
            </a:endParaRPr>
          </a:p>
          <a:p>
            <a:pPr marL="450850" indent="-447675" algn="just">
              <a:buClr>
                <a:srgbClr val="FFFFFF"/>
              </a:buClr>
              <a:buFont typeface="Calibri" pitchFamily="32"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594850" algn="l"/>
              </a:tabLst>
            </a:pPr>
            <a:r>
              <a:rPr lang="ru-RU" sz="2800" dirty="0">
                <a:solidFill>
                  <a:srgbClr val="FFFFFF"/>
                </a:solidFill>
                <a:latin typeface="Calibri" pitchFamily="32" charset="0"/>
                <a:ea typeface="Calibri" pitchFamily="32" charset="0"/>
                <a:cs typeface="Calibri" pitchFamily="32" charset="0"/>
              </a:rPr>
              <a:t>Први део је самокопирајући код који омогућава размножавање вируса </a:t>
            </a:r>
          </a:p>
          <a:p>
            <a:pPr marL="450850" indent="-447675" algn="just">
              <a:buClr>
                <a:srgbClr val="FFFFFF"/>
              </a:buClr>
              <a:buFont typeface="Calibri" pitchFamily="32" charset="0"/>
              <a:buChar char="•"/>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594850" algn="l"/>
              </a:tabLst>
            </a:pPr>
            <a:r>
              <a:rPr lang="ru-RU" sz="2800" dirty="0">
                <a:solidFill>
                  <a:srgbClr val="FFFFFF"/>
                </a:solidFill>
                <a:latin typeface="Calibri" pitchFamily="32" charset="0"/>
                <a:ea typeface="Calibri" pitchFamily="32" charset="0"/>
                <a:cs typeface="Calibri" pitchFamily="32" charset="0"/>
              </a:rPr>
              <a:t>Други део је </a:t>
            </a:r>
            <a:r>
              <a:rPr lang="sr-Latn-RS" sz="2800" dirty="0">
                <a:solidFill>
                  <a:srgbClr val="FFFFFF"/>
                </a:solidFill>
                <a:latin typeface="Calibri" pitchFamily="32" charset="0"/>
                <a:ea typeface="Calibri" pitchFamily="32" charset="0"/>
                <a:cs typeface="Calibri" pitchFamily="32" charset="0"/>
              </a:rPr>
              <a:t>„</a:t>
            </a:r>
            <a:r>
              <a:rPr lang="ru-RU" sz="2800" dirty="0">
                <a:solidFill>
                  <a:srgbClr val="FFFFFF"/>
                </a:solidFill>
                <a:latin typeface="Calibri" pitchFamily="32" charset="0"/>
                <a:ea typeface="Calibri" pitchFamily="32" charset="0"/>
                <a:cs typeface="Calibri" pitchFamily="32" charset="0"/>
              </a:rPr>
              <a:t>корисна</a:t>
            </a:r>
            <a:r>
              <a:rPr lang="sr-Latn-RS" sz="2800" dirty="0">
                <a:solidFill>
                  <a:srgbClr val="FFFFFF"/>
                </a:solidFill>
                <a:latin typeface="Calibri" pitchFamily="32" charset="0"/>
                <a:ea typeface="Calibri" pitchFamily="32" charset="0"/>
                <a:cs typeface="Calibri" pitchFamily="32" charset="0"/>
              </a:rPr>
              <a:t>“</a:t>
            </a:r>
            <a:r>
              <a:rPr lang="ru-RU" sz="2800" dirty="0">
                <a:solidFill>
                  <a:srgbClr val="FFFFFF"/>
                </a:solidFill>
                <a:latin typeface="Calibri" pitchFamily="32" charset="0"/>
                <a:ea typeface="Calibri" pitchFamily="32" charset="0"/>
                <a:cs typeface="Calibri" pitchFamily="32" charset="0"/>
              </a:rPr>
              <a:t> информација која може бити безопасна или опасна.</a:t>
            </a:r>
          </a:p>
          <a:p>
            <a:pPr marL="450850" indent="-447675" algn="just">
              <a:buClrTx/>
              <a:buFontTx/>
              <a:buNone/>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594850" algn="l"/>
              </a:tabLst>
            </a:pPr>
            <a:endParaRPr lang="ru-RU" sz="2800" dirty="0">
              <a:solidFill>
                <a:srgbClr val="FFFFFF"/>
              </a:solidFill>
              <a:latin typeface="Calibri" pitchFamily="32" charset="0"/>
              <a:ea typeface="Calibri" pitchFamily="32" charset="0"/>
              <a:cs typeface="Calibri" pitchFamily="32" charset="0"/>
            </a:endParaRPr>
          </a:p>
          <a:p>
            <a:pPr marL="450850" indent="-447675" algn="just">
              <a:buClrTx/>
              <a:buFontTx/>
              <a:buNone/>
              <a:tabLst>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 pos="9594850" algn="l"/>
              </a:tabLst>
            </a:pPr>
            <a:r>
              <a:rPr lang="ru-RU" sz="2800" dirty="0">
                <a:solidFill>
                  <a:srgbClr val="FFFFFF"/>
                </a:solidFill>
                <a:latin typeface="Calibri" pitchFamily="32" charset="0"/>
                <a:ea typeface="Calibri" pitchFamily="32" charset="0"/>
                <a:cs typeface="Calibri" pitchFamily="32" charset="0"/>
              </a:rPr>
              <a:t>Неки се састоје само од самокопирајућег кода.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762000" y="1066800"/>
            <a:ext cx="7667625" cy="48265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dirty="0">
                <a:latin typeface="Calibri" pitchFamily="32" charset="0"/>
              </a:rPr>
              <a:t>Рачунарски</a:t>
            </a:r>
            <a:r>
              <a:rPr lang="en-US" sz="2800" b="1" dirty="0">
                <a:latin typeface="Calibri" pitchFamily="32" charset="0"/>
              </a:rPr>
              <a:t> </a:t>
            </a:r>
            <a:r>
              <a:rPr lang="sr-Cyrl-CS" sz="2800" b="1" dirty="0">
                <a:latin typeface="Calibri" pitchFamily="32" charset="0"/>
              </a:rPr>
              <a:t>вируси</a:t>
            </a:r>
            <a:r>
              <a:rPr lang="en-US" sz="2800" b="1" dirty="0">
                <a:latin typeface="Calibri" pitchFamily="32" charset="0"/>
              </a:rPr>
              <a:t> </a:t>
            </a:r>
            <a:r>
              <a:rPr lang="sr-Cyrl-CS" sz="2800" dirty="0">
                <a:latin typeface="Calibri" pitchFamily="32" charset="0"/>
              </a:rPr>
              <a:t>су</a:t>
            </a:r>
            <a:r>
              <a:rPr lang="en-US" sz="2800" dirty="0">
                <a:latin typeface="Calibri" pitchFamily="32" charset="0"/>
              </a:rPr>
              <a:t> </a:t>
            </a:r>
            <a:r>
              <a:rPr lang="sr-Cyrl-CS" sz="2800" dirty="0">
                <a:latin typeface="Calibri" pitchFamily="32" charset="0"/>
              </a:rPr>
              <a:t>мали</a:t>
            </a:r>
            <a:r>
              <a:rPr lang="sr-Latn-CS" sz="2800" dirty="0">
                <a:latin typeface="Calibri" pitchFamily="32" charset="0"/>
              </a:rPr>
              <a:t> </a:t>
            </a:r>
            <a:r>
              <a:rPr lang="sr-Cyrl-CS" sz="2800" dirty="0">
                <a:latin typeface="Calibri" pitchFamily="32" charset="0"/>
              </a:rPr>
              <a:t>програми</a:t>
            </a:r>
            <a:r>
              <a:rPr lang="en-US" sz="2800" dirty="0">
                <a:latin typeface="Calibri" pitchFamily="32" charset="0"/>
              </a:rPr>
              <a:t> (</a:t>
            </a:r>
            <a:r>
              <a:rPr lang="sr-Cyrl-CS" sz="2800" dirty="0">
                <a:latin typeface="Calibri" pitchFamily="32" charset="0"/>
              </a:rPr>
              <a:t>неколико</a:t>
            </a:r>
            <a:r>
              <a:rPr lang="en-US" sz="2800" dirty="0">
                <a:latin typeface="Calibri" pitchFamily="32" charset="0"/>
              </a:rPr>
              <a:t> KB) </a:t>
            </a:r>
            <a:r>
              <a:rPr lang="sr-Cyrl-CS" sz="2800" dirty="0">
                <a:latin typeface="Calibri" pitchFamily="32" charset="0"/>
              </a:rPr>
              <a:t>чији</a:t>
            </a:r>
            <a:r>
              <a:rPr lang="en-US" sz="2800" dirty="0">
                <a:latin typeface="Calibri" pitchFamily="32" charset="0"/>
              </a:rPr>
              <a:t> </a:t>
            </a:r>
            <a:r>
              <a:rPr lang="sr-Cyrl-CS" sz="2800" dirty="0">
                <a:latin typeface="Calibri" pitchFamily="32" charset="0"/>
              </a:rPr>
              <a:t>је</a:t>
            </a:r>
            <a:r>
              <a:rPr lang="en-US" sz="2800" dirty="0">
                <a:latin typeface="Calibri" pitchFamily="32" charset="0"/>
              </a:rPr>
              <a:t> </a:t>
            </a:r>
            <a:r>
              <a:rPr lang="sr-Cyrl-CS" sz="2800" dirty="0">
                <a:latin typeface="Calibri" pitchFamily="32" charset="0"/>
              </a:rPr>
              <a:t>искључиви</a:t>
            </a:r>
            <a:r>
              <a:rPr lang="en-US" sz="2800" dirty="0">
                <a:latin typeface="Calibri" pitchFamily="32" charset="0"/>
              </a:rPr>
              <a:t> </a:t>
            </a:r>
            <a:r>
              <a:rPr lang="sr-Cyrl-CS" sz="2800" dirty="0">
                <a:latin typeface="Calibri" pitchFamily="32" charset="0"/>
              </a:rPr>
              <a:t>циљ</a:t>
            </a:r>
            <a:r>
              <a:rPr lang="en-US" sz="2800" dirty="0">
                <a:latin typeface="Calibri" pitchFamily="32" charset="0"/>
              </a:rPr>
              <a:t> </a:t>
            </a:r>
            <a:r>
              <a:rPr lang="sr-Cyrl-CS" sz="2800" dirty="0">
                <a:latin typeface="Calibri" pitchFamily="32" charset="0"/>
              </a:rPr>
              <a:t>да</a:t>
            </a:r>
            <a:r>
              <a:rPr lang="en-US" sz="2800" dirty="0">
                <a:latin typeface="Calibri" pitchFamily="32" charset="0"/>
              </a:rPr>
              <a:t> </a:t>
            </a:r>
            <a:r>
              <a:rPr lang="sr-Cyrl-CS" sz="2800" dirty="0">
                <a:latin typeface="Calibri" pitchFamily="32" charset="0"/>
              </a:rPr>
              <a:t>направе</a:t>
            </a:r>
            <a:r>
              <a:rPr lang="en-US" sz="2800" dirty="0">
                <a:latin typeface="Calibri" pitchFamily="32" charset="0"/>
              </a:rPr>
              <a:t> </a:t>
            </a:r>
            <a:r>
              <a:rPr lang="sr-Cyrl-CS" sz="2800" dirty="0">
                <a:latin typeface="Calibri" pitchFamily="32" charset="0"/>
              </a:rPr>
              <a:t>штету</a:t>
            </a:r>
            <a:r>
              <a:rPr lang="en-US" sz="2800" dirty="0">
                <a:latin typeface="Calibri" pitchFamily="32" charset="0"/>
              </a:rPr>
              <a:t> </a:t>
            </a:r>
            <a:r>
              <a:rPr lang="sr-Cyrl-CS" sz="2800" dirty="0">
                <a:latin typeface="Calibri" pitchFamily="32" charset="0"/>
              </a:rPr>
              <a:t>на</a:t>
            </a:r>
            <a:r>
              <a:rPr lang="en-US" sz="2800" dirty="0">
                <a:latin typeface="Calibri" pitchFamily="32" charset="0"/>
              </a:rPr>
              <a:t> </a:t>
            </a:r>
            <a:r>
              <a:rPr lang="sr-Cyrl-CS" sz="2800" dirty="0">
                <a:latin typeface="Calibri" pitchFamily="32" charset="0"/>
              </a:rPr>
              <a:t>зараженом</a:t>
            </a:r>
            <a:r>
              <a:rPr lang="en-US" sz="2800" dirty="0">
                <a:latin typeface="Calibri" pitchFamily="32" charset="0"/>
              </a:rPr>
              <a:t> </a:t>
            </a:r>
            <a:r>
              <a:rPr lang="sr-Cyrl-CS" sz="2800" dirty="0">
                <a:latin typeface="Calibri" pitchFamily="32" charset="0"/>
              </a:rPr>
              <a:t>компјутеру</a:t>
            </a:r>
            <a:r>
              <a:rPr lang="en-US" sz="2800" dirty="0">
                <a:latin typeface="Calibri" pitchFamily="32" charset="0"/>
              </a:rPr>
              <a:t>. </a:t>
            </a:r>
          </a:p>
          <a:p>
            <a:pPr algn="just">
              <a:spcBef>
                <a:spcPts val="1750"/>
              </a:spcBef>
              <a:buClrTx/>
              <a:buFontTx/>
              <a:buNone/>
            </a:pPr>
            <a:r>
              <a:rPr lang="sr-Cyrl-CS" sz="2800" dirty="0">
                <a:latin typeface="Calibri" pitchFamily="32" charset="0"/>
              </a:rPr>
              <a:t>Могу</a:t>
            </a:r>
            <a:r>
              <a:rPr lang="en-US" sz="2800" dirty="0">
                <a:latin typeface="Calibri" pitchFamily="32" charset="0"/>
              </a:rPr>
              <a:t> </a:t>
            </a:r>
            <a:r>
              <a:rPr lang="sr-Cyrl-CS" sz="2800" dirty="0">
                <a:latin typeface="Calibri" pitchFamily="32" charset="0"/>
              </a:rPr>
              <a:t>неопажено</a:t>
            </a:r>
            <a:r>
              <a:rPr lang="en-US" sz="2800" dirty="0">
                <a:latin typeface="Calibri" pitchFamily="32" charset="0"/>
              </a:rPr>
              <a:t> </a:t>
            </a:r>
            <a:r>
              <a:rPr lang="sr-Cyrl-CS" sz="2800" dirty="0">
                <a:latin typeface="Calibri" pitchFamily="32" charset="0"/>
              </a:rPr>
              <a:t>да</a:t>
            </a:r>
            <a:r>
              <a:rPr lang="en-US" sz="2800" dirty="0">
                <a:latin typeface="Calibri" pitchFamily="32" charset="0"/>
              </a:rPr>
              <a:t> </a:t>
            </a:r>
            <a:r>
              <a:rPr lang="sr-Cyrl-CS" sz="2800" dirty="0">
                <a:latin typeface="Calibri" pitchFamily="32" charset="0"/>
              </a:rPr>
              <a:t>се</a:t>
            </a:r>
            <a:r>
              <a:rPr lang="en-US" sz="2800" dirty="0">
                <a:latin typeface="Calibri" pitchFamily="32" charset="0"/>
              </a:rPr>
              <a:t> </a:t>
            </a:r>
            <a:r>
              <a:rPr lang="sr-Cyrl-CS" sz="2800" dirty="0">
                <a:latin typeface="Calibri" pitchFamily="32" charset="0"/>
              </a:rPr>
              <a:t>убаце</a:t>
            </a:r>
            <a:r>
              <a:rPr lang="en-US" sz="2800" dirty="0">
                <a:latin typeface="Calibri" pitchFamily="32" charset="0"/>
              </a:rPr>
              <a:t> </a:t>
            </a:r>
            <a:r>
              <a:rPr lang="sr-Cyrl-CS" sz="2800" dirty="0">
                <a:latin typeface="Calibri" pitchFamily="32" charset="0"/>
              </a:rPr>
              <a:t>у</a:t>
            </a:r>
            <a:r>
              <a:rPr lang="en-US" sz="2800" dirty="0">
                <a:latin typeface="Calibri" pitchFamily="32" charset="0"/>
              </a:rPr>
              <a:t> </a:t>
            </a:r>
            <a:r>
              <a:rPr lang="sr-Cyrl-CS" sz="2800" dirty="0">
                <a:latin typeface="Calibri" pitchFamily="32" charset="0"/>
              </a:rPr>
              <a:t>секторе</a:t>
            </a:r>
            <a:r>
              <a:rPr lang="en-US" sz="2800" dirty="0">
                <a:latin typeface="Calibri" pitchFamily="32" charset="0"/>
              </a:rPr>
              <a:t> </a:t>
            </a:r>
            <a:r>
              <a:rPr lang="sr-Cyrl-CS" sz="2800" dirty="0">
                <a:latin typeface="Calibri" pitchFamily="32" charset="0"/>
              </a:rPr>
              <a:t>за</a:t>
            </a:r>
            <a:r>
              <a:rPr lang="en-US" sz="2800" dirty="0">
                <a:latin typeface="Calibri" pitchFamily="32" charset="0"/>
              </a:rPr>
              <a:t> </a:t>
            </a:r>
            <a:r>
              <a:rPr lang="sr-Cyrl-CS" sz="2800" dirty="0">
                <a:latin typeface="Calibri" pitchFamily="32" charset="0"/>
              </a:rPr>
              <a:t>иницијализацију</a:t>
            </a:r>
            <a:r>
              <a:rPr lang="en-US" sz="2800" dirty="0">
                <a:latin typeface="Calibri" pitchFamily="32" charset="0"/>
              </a:rPr>
              <a:t>, </a:t>
            </a:r>
            <a:r>
              <a:rPr lang="sr-Cyrl-CS" sz="2800" dirty="0">
                <a:latin typeface="Calibri" pitchFamily="32" charset="0"/>
              </a:rPr>
              <a:t>модуле</a:t>
            </a:r>
            <a:r>
              <a:rPr lang="en-US" sz="2800" dirty="0">
                <a:latin typeface="Calibri" pitchFamily="32" charset="0"/>
              </a:rPr>
              <a:t> </a:t>
            </a:r>
            <a:r>
              <a:rPr lang="sr-Cyrl-CS" sz="2800" dirty="0">
                <a:latin typeface="Calibri" pitchFamily="32" charset="0"/>
              </a:rPr>
              <a:t>оперативног</a:t>
            </a:r>
            <a:r>
              <a:rPr lang="en-US" sz="2800" dirty="0">
                <a:latin typeface="Calibri" pitchFamily="32" charset="0"/>
              </a:rPr>
              <a:t> </a:t>
            </a:r>
            <a:r>
              <a:rPr lang="sr-Cyrl-CS" sz="2800" dirty="0">
                <a:latin typeface="Calibri" pitchFamily="32" charset="0"/>
              </a:rPr>
              <a:t>система</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разне</a:t>
            </a:r>
            <a:r>
              <a:rPr lang="en-US" sz="2800" dirty="0">
                <a:latin typeface="Calibri" pitchFamily="32" charset="0"/>
              </a:rPr>
              <a:t> </a:t>
            </a:r>
            <a:r>
              <a:rPr lang="sr-Cyrl-CS" sz="2800" dirty="0">
                <a:latin typeface="Calibri" pitchFamily="32" charset="0"/>
              </a:rPr>
              <a:t>апликативне</a:t>
            </a:r>
            <a:r>
              <a:rPr lang="en-US" sz="2800" dirty="0">
                <a:latin typeface="Calibri" pitchFamily="32" charset="0"/>
              </a:rPr>
              <a:t> </a:t>
            </a:r>
            <a:r>
              <a:rPr lang="sr-Cyrl-CS" sz="2800" dirty="0">
                <a:latin typeface="Calibri" pitchFamily="32" charset="0"/>
              </a:rPr>
              <a:t>програме</a:t>
            </a:r>
            <a:r>
              <a:rPr lang="en-US" sz="2800" dirty="0">
                <a:latin typeface="Calibri" pitchFamily="32" charset="0"/>
              </a:rPr>
              <a:t>. </a:t>
            </a:r>
          </a:p>
          <a:p>
            <a:pPr algn="just">
              <a:spcBef>
                <a:spcPts val="1500"/>
              </a:spcBef>
              <a:buClrTx/>
              <a:buFontTx/>
              <a:buNone/>
            </a:pPr>
            <a:r>
              <a:rPr lang="sr-Cyrl-CS" sz="2800" dirty="0">
                <a:latin typeface="Calibri" pitchFamily="32" charset="0"/>
              </a:rPr>
              <a:t>Штету</a:t>
            </a:r>
            <a:r>
              <a:rPr lang="en-US" sz="2800" dirty="0">
                <a:latin typeface="Calibri" pitchFamily="32" charset="0"/>
              </a:rPr>
              <a:t> </a:t>
            </a:r>
            <a:r>
              <a:rPr lang="sr-Cyrl-CS" sz="2800" dirty="0">
                <a:latin typeface="Calibri" pitchFamily="32" charset="0"/>
              </a:rPr>
              <a:t>праве</a:t>
            </a:r>
            <a:r>
              <a:rPr lang="en-US" sz="2800" dirty="0">
                <a:latin typeface="Calibri" pitchFamily="32" charset="0"/>
              </a:rPr>
              <a:t> </a:t>
            </a:r>
            <a:r>
              <a:rPr lang="sr-Cyrl-CS" sz="2800" dirty="0">
                <a:latin typeface="Calibri" pitchFamily="32" charset="0"/>
              </a:rPr>
              <a:t>тако</a:t>
            </a:r>
            <a:r>
              <a:rPr lang="en-US" sz="2800" dirty="0">
                <a:latin typeface="Calibri" pitchFamily="32" charset="0"/>
              </a:rPr>
              <a:t> </a:t>
            </a:r>
            <a:r>
              <a:rPr lang="sr-Cyrl-CS" sz="2800" dirty="0">
                <a:latin typeface="Calibri" pitchFamily="32" charset="0"/>
              </a:rPr>
              <a:t>што</a:t>
            </a:r>
            <a:r>
              <a:rPr lang="en-US" sz="2800" dirty="0">
                <a:latin typeface="Calibri" pitchFamily="32" charset="0"/>
              </a:rPr>
              <a:t> </a:t>
            </a:r>
            <a:r>
              <a:rPr lang="sr-Cyrl-CS" sz="2800" dirty="0">
                <a:latin typeface="Calibri" pitchFamily="32" charset="0"/>
              </a:rPr>
              <a:t>бришу</a:t>
            </a:r>
            <a:r>
              <a:rPr lang="en-US" sz="2800" dirty="0">
                <a:latin typeface="Calibri" pitchFamily="32" charset="0"/>
              </a:rPr>
              <a:t> </a:t>
            </a:r>
            <a:r>
              <a:rPr lang="sr-Cyrl-CS" sz="2800" dirty="0">
                <a:latin typeface="Calibri" pitchFamily="32" charset="0"/>
              </a:rPr>
              <a:t>или</a:t>
            </a:r>
            <a:r>
              <a:rPr lang="en-US" sz="2800" dirty="0">
                <a:latin typeface="Calibri" pitchFamily="32" charset="0"/>
              </a:rPr>
              <a:t> </a:t>
            </a:r>
            <a:r>
              <a:rPr lang="sr-Cyrl-CS" sz="2800" dirty="0">
                <a:latin typeface="Calibri" pitchFamily="32" charset="0"/>
              </a:rPr>
              <a:t>мењају</a:t>
            </a:r>
            <a:r>
              <a:rPr lang="en-US" sz="2800" dirty="0">
                <a:latin typeface="Calibri" pitchFamily="32" charset="0"/>
              </a:rPr>
              <a:t> </a:t>
            </a:r>
            <a:r>
              <a:rPr lang="sr-Cyrl-CS" sz="2800" dirty="0">
                <a:latin typeface="Calibri" pitchFamily="32" charset="0"/>
              </a:rPr>
              <a:t>фајлове</a:t>
            </a:r>
            <a:r>
              <a:rPr lang="en-US" sz="2800" dirty="0">
                <a:latin typeface="Calibri" pitchFamily="32" charset="0"/>
              </a:rPr>
              <a:t> </a:t>
            </a:r>
            <a:r>
              <a:rPr lang="sr-Cyrl-CS" sz="2800" dirty="0">
                <a:latin typeface="Calibri" pitchFamily="32" charset="0"/>
              </a:rPr>
              <a:t>на</a:t>
            </a:r>
            <a:r>
              <a:rPr lang="en-US" sz="2800" dirty="0">
                <a:latin typeface="Calibri" pitchFamily="32" charset="0"/>
              </a:rPr>
              <a:t> </a:t>
            </a:r>
            <a:r>
              <a:rPr lang="sr-Cyrl-CS" sz="2800" dirty="0">
                <a:latin typeface="Calibri" pitchFamily="32" charset="0"/>
              </a:rPr>
              <a:t>диску</a:t>
            </a:r>
            <a:r>
              <a:rPr lang="en-US" sz="2800" dirty="0">
                <a:latin typeface="Calibri" pitchFamily="32" charset="0"/>
              </a:rPr>
              <a:t>, </a:t>
            </a:r>
            <a:r>
              <a:rPr lang="sr-Cyrl-CS" sz="2800" dirty="0">
                <a:latin typeface="Calibri" pitchFamily="32" charset="0"/>
              </a:rPr>
              <a:t>а</a:t>
            </a:r>
            <a:r>
              <a:rPr lang="en-US" sz="2800" dirty="0">
                <a:latin typeface="Calibri" pitchFamily="32" charset="0"/>
              </a:rPr>
              <a:t> </a:t>
            </a:r>
            <a:r>
              <a:rPr lang="sr-Cyrl-CS" sz="2800" dirty="0">
                <a:latin typeface="Calibri" pitchFamily="32" charset="0"/>
              </a:rPr>
              <a:t>највећа</a:t>
            </a:r>
            <a:r>
              <a:rPr lang="en-US" sz="2800" dirty="0">
                <a:latin typeface="Calibri" pitchFamily="32" charset="0"/>
              </a:rPr>
              <a:t> </a:t>
            </a:r>
            <a:r>
              <a:rPr lang="sr-Cyrl-CS" sz="2800" dirty="0">
                <a:latin typeface="Calibri" pitchFamily="32" charset="0"/>
              </a:rPr>
              <a:t>штета</a:t>
            </a:r>
            <a:r>
              <a:rPr lang="en-US" sz="2800" dirty="0">
                <a:latin typeface="Calibri" pitchFamily="32" charset="0"/>
              </a:rPr>
              <a:t> </a:t>
            </a:r>
            <a:r>
              <a:rPr lang="sr-Cyrl-CS" sz="2800" dirty="0">
                <a:latin typeface="Calibri" pitchFamily="32" charset="0"/>
              </a:rPr>
              <a:t>настаје</a:t>
            </a:r>
            <a:r>
              <a:rPr lang="en-US" sz="2800" dirty="0">
                <a:latin typeface="Calibri" pitchFamily="32" charset="0"/>
              </a:rPr>
              <a:t> </a:t>
            </a:r>
            <a:r>
              <a:rPr lang="sr-Cyrl-CS" sz="2800" dirty="0">
                <a:latin typeface="Calibri" pitchFamily="32" charset="0"/>
              </a:rPr>
              <a:t>ако</a:t>
            </a:r>
            <a:r>
              <a:rPr lang="en-US" sz="2800" dirty="0">
                <a:latin typeface="Calibri" pitchFamily="32" charset="0"/>
              </a:rPr>
              <a:t> </a:t>
            </a:r>
            <a:r>
              <a:rPr lang="sr-Cyrl-CS" sz="2800" dirty="0">
                <a:latin typeface="Calibri" pitchFamily="32" charset="0"/>
              </a:rPr>
              <a:t>дође</a:t>
            </a:r>
            <a:r>
              <a:rPr lang="en-US" sz="2800" dirty="0">
                <a:latin typeface="Calibri" pitchFamily="32" charset="0"/>
              </a:rPr>
              <a:t> </a:t>
            </a:r>
            <a:r>
              <a:rPr lang="sr-Cyrl-CS" sz="2800" dirty="0">
                <a:latin typeface="Calibri" pitchFamily="32" charset="0"/>
              </a:rPr>
              <a:t>до</a:t>
            </a:r>
            <a:r>
              <a:rPr lang="en-US" sz="2800" dirty="0">
                <a:latin typeface="Calibri" pitchFamily="32" charset="0"/>
              </a:rPr>
              <a:t> </a:t>
            </a:r>
            <a:r>
              <a:rPr lang="sr-Cyrl-CS" sz="2800" dirty="0">
                <a:latin typeface="Calibri" pitchFamily="32" charset="0"/>
              </a:rPr>
              <a:t>потпуног</a:t>
            </a:r>
            <a:r>
              <a:rPr lang="en-US" sz="2800" dirty="0">
                <a:latin typeface="Calibri" pitchFamily="32" charset="0"/>
              </a:rPr>
              <a:t> </a:t>
            </a:r>
            <a:r>
              <a:rPr lang="sr-Cyrl-CS" sz="2800" dirty="0">
                <a:latin typeface="Calibri" pitchFamily="32" charset="0"/>
              </a:rPr>
              <a:t>губљења</a:t>
            </a:r>
            <a:r>
              <a:rPr lang="en-US" sz="2800" dirty="0">
                <a:latin typeface="Calibri" pitchFamily="32" charset="0"/>
              </a:rPr>
              <a:t> </a:t>
            </a:r>
            <a:r>
              <a:rPr lang="sr-Cyrl-CS" sz="2800" dirty="0">
                <a:latin typeface="Calibri" pitchFamily="32" charset="0"/>
              </a:rPr>
              <a:t>податка</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распада</a:t>
            </a:r>
            <a:r>
              <a:rPr lang="en-US" sz="2800" dirty="0">
                <a:latin typeface="Calibri" pitchFamily="32" charset="0"/>
              </a:rPr>
              <a:t> </a:t>
            </a:r>
            <a:r>
              <a:rPr lang="sr-Cyrl-CS" sz="2800" dirty="0">
                <a:latin typeface="Calibri" pitchFamily="32" charset="0"/>
              </a:rPr>
              <a:t>целог</a:t>
            </a:r>
            <a:r>
              <a:rPr lang="en-US" sz="2800" dirty="0">
                <a:latin typeface="Calibri" pitchFamily="32" charset="0"/>
              </a:rPr>
              <a:t> </a:t>
            </a:r>
            <a:r>
              <a:rPr lang="sr-Cyrl-CS" sz="2800" dirty="0">
                <a:latin typeface="Calibri" pitchFamily="32" charset="0"/>
              </a:rPr>
              <a:t>информационог</a:t>
            </a:r>
            <a:r>
              <a:rPr lang="en-US" sz="2800" dirty="0">
                <a:latin typeface="Calibri" pitchFamily="32" charset="0"/>
              </a:rPr>
              <a:t> </a:t>
            </a:r>
            <a:r>
              <a:rPr lang="sr-Cyrl-CS" sz="2800" dirty="0">
                <a:latin typeface="Calibri" pitchFamily="32" charset="0"/>
              </a:rPr>
              <a:t>система</a:t>
            </a:r>
            <a:r>
              <a:rPr lang="en-US" dirty="0">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214313" y="1357313"/>
            <a:ext cx="8715375" cy="31415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dirty="0">
                <a:latin typeface="Calibri" pitchFamily="32" charset="0"/>
              </a:rPr>
              <a:t>Оно</a:t>
            </a:r>
            <a:r>
              <a:rPr lang="en-US" sz="2800" dirty="0">
                <a:latin typeface="Calibri" pitchFamily="32" charset="0"/>
              </a:rPr>
              <a:t> </a:t>
            </a:r>
            <a:r>
              <a:rPr lang="sr-Cyrl-CS" sz="2800" dirty="0">
                <a:latin typeface="Calibri" pitchFamily="32" charset="0"/>
              </a:rPr>
              <a:t>што</a:t>
            </a:r>
            <a:r>
              <a:rPr lang="en-US" sz="2800" dirty="0">
                <a:latin typeface="Calibri" pitchFamily="32" charset="0"/>
              </a:rPr>
              <a:t> </a:t>
            </a:r>
            <a:r>
              <a:rPr lang="sr-Cyrl-CS" sz="2800" dirty="0">
                <a:latin typeface="Calibri" pitchFamily="32" charset="0"/>
              </a:rPr>
              <a:t>је</a:t>
            </a:r>
            <a:r>
              <a:rPr lang="en-US" sz="2800" dirty="0">
                <a:latin typeface="Calibri" pitchFamily="32" charset="0"/>
              </a:rPr>
              <a:t> </a:t>
            </a:r>
            <a:r>
              <a:rPr lang="sr-Cyrl-CS" sz="2800" dirty="0">
                <a:latin typeface="Calibri" pitchFamily="32" charset="0"/>
              </a:rPr>
              <a:t>најбитније</a:t>
            </a:r>
            <a:r>
              <a:rPr lang="en-US" sz="2800" dirty="0">
                <a:latin typeface="Calibri" pitchFamily="32" charset="0"/>
              </a:rPr>
              <a:t> </a:t>
            </a:r>
            <a:r>
              <a:rPr lang="sr-Cyrl-CS" sz="2800" dirty="0">
                <a:latin typeface="Calibri" pitchFamily="32" charset="0"/>
              </a:rPr>
              <a:t>знати</a:t>
            </a:r>
            <a:r>
              <a:rPr lang="en-US" sz="2800" dirty="0">
                <a:latin typeface="Calibri" pitchFamily="32" charset="0"/>
              </a:rPr>
              <a:t> </a:t>
            </a:r>
            <a:r>
              <a:rPr lang="sr-Cyrl-CS" sz="2800" dirty="0">
                <a:latin typeface="Calibri" pitchFamily="32" charset="0"/>
              </a:rPr>
              <a:t>у</a:t>
            </a:r>
            <a:r>
              <a:rPr lang="en-US" sz="2800" dirty="0">
                <a:latin typeface="Calibri" pitchFamily="32" charset="0"/>
              </a:rPr>
              <a:t> </a:t>
            </a:r>
            <a:r>
              <a:rPr lang="sr-Cyrl-CS" sz="2800" dirty="0">
                <a:latin typeface="Calibri" pitchFamily="32" charset="0"/>
              </a:rPr>
              <a:t>вези</a:t>
            </a:r>
            <a:r>
              <a:rPr lang="en-US" sz="2800" dirty="0">
                <a:latin typeface="Calibri" pitchFamily="32" charset="0"/>
              </a:rPr>
              <a:t> </a:t>
            </a:r>
            <a:r>
              <a:rPr lang="sr-Cyrl-CS" sz="2800" dirty="0">
                <a:latin typeface="Calibri" pitchFamily="32" charset="0"/>
              </a:rPr>
              <a:t>са</a:t>
            </a:r>
            <a:r>
              <a:rPr lang="en-US" sz="2800" dirty="0">
                <a:latin typeface="Calibri" pitchFamily="32" charset="0"/>
              </a:rPr>
              <a:t> </a:t>
            </a:r>
            <a:r>
              <a:rPr lang="sr-Cyrl-CS" sz="2800" dirty="0">
                <a:latin typeface="Calibri" pitchFamily="32" charset="0"/>
              </a:rPr>
              <a:t>рачунарским</a:t>
            </a:r>
            <a:r>
              <a:rPr lang="en-US" sz="2800" dirty="0">
                <a:latin typeface="Calibri" pitchFamily="32" charset="0"/>
              </a:rPr>
              <a:t> </a:t>
            </a:r>
            <a:r>
              <a:rPr lang="sr-Cyrl-CS" sz="2800" dirty="0">
                <a:latin typeface="Calibri" pitchFamily="32" charset="0"/>
              </a:rPr>
              <a:t>вирусима</a:t>
            </a:r>
            <a:r>
              <a:rPr lang="en-US" sz="2800" dirty="0">
                <a:latin typeface="Calibri" pitchFamily="32" charset="0"/>
              </a:rPr>
              <a:t> </a:t>
            </a:r>
            <a:r>
              <a:rPr lang="sr-Cyrl-CS" sz="2800" dirty="0">
                <a:latin typeface="Calibri" pitchFamily="32" charset="0"/>
              </a:rPr>
              <a:t>јесте</a:t>
            </a:r>
            <a:r>
              <a:rPr lang="en-US" sz="2800" dirty="0">
                <a:latin typeface="Calibri" pitchFamily="32" charset="0"/>
              </a:rPr>
              <a:t> </a:t>
            </a:r>
            <a:r>
              <a:rPr lang="sr-Cyrl-CS" sz="2800" dirty="0">
                <a:latin typeface="Calibri" pitchFamily="32" charset="0"/>
              </a:rPr>
              <a:t>да</a:t>
            </a:r>
            <a:r>
              <a:rPr lang="en-US" sz="2800" dirty="0">
                <a:latin typeface="Calibri" pitchFamily="32" charset="0"/>
              </a:rPr>
              <a:t> </a:t>
            </a:r>
            <a:r>
              <a:rPr lang="sr-Cyrl-CS" sz="2800" dirty="0">
                <a:latin typeface="Calibri" pitchFamily="32" charset="0"/>
              </a:rPr>
              <a:t>се</a:t>
            </a:r>
            <a:r>
              <a:rPr lang="en-US" sz="2800" dirty="0">
                <a:latin typeface="Calibri" pitchFamily="32" charset="0"/>
              </a:rPr>
              <a:t> </a:t>
            </a:r>
            <a:r>
              <a:rPr lang="sr-Cyrl-CS" sz="2800" dirty="0">
                <a:latin typeface="Calibri" pitchFamily="32" charset="0"/>
              </a:rPr>
              <a:t>рачунар</a:t>
            </a:r>
            <a:r>
              <a:rPr lang="sr-Latn-CS" sz="2800" dirty="0">
                <a:latin typeface="Calibri" pitchFamily="32" charset="0"/>
              </a:rPr>
              <a:t> </a:t>
            </a:r>
            <a:r>
              <a:rPr lang="sr-Cyrl-CS" sz="2800" dirty="0">
                <a:latin typeface="Calibri" pitchFamily="32" charset="0"/>
              </a:rPr>
              <a:t>може</a:t>
            </a:r>
            <a:r>
              <a:rPr lang="en-US" sz="2800" dirty="0">
                <a:latin typeface="Calibri" pitchFamily="32" charset="0"/>
              </a:rPr>
              <a:t> </a:t>
            </a:r>
            <a:r>
              <a:rPr lang="sr-Cyrl-CS" sz="2800" dirty="0">
                <a:latin typeface="Calibri" pitchFamily="32" charset="0"/>
              </a:rPr>
              <a:t>заразити</a:t>
            </a:r>
            <a:r>
              <a:rPr lang="en-US" sz="2800" dirty="0">
                <a:latin typeface="Calibri" pitchFamily="32" charset="0"/>
              </a:rPr>
              <a:t> </a:t>
            </a:r>
            <a:r>
              <a:rPr lang="sr-Cyrl-CS" sz="2800" dirty="0">
                <a:latin typeface="Calibri" pitchFamily="32" charset="0"/>
              </a:rPr>
              <a:t>на</a:t>
            </a:r>
            <a:r>
              <a:rPr lang="en-US" sz="2800" dirty="0">
                <a:latin typeface="Calibri" pitchFamily="32" charset="0"/>
              </a:rPr>
              <a:t> </a:t>
            </a:r>
            <a:r>
              <a:rPr lang="sr-Cyrl-CS" sz="2800" dirty="0">
                <a:latin typeface="Calibri" pitchFamily="32" charset="0"/>
              </a:rPr>
              <a:t>два</a:t>
            </a:r>
            <a:r>
              <a:rPr lang="en-US" sz="2800" dirty="0">
                <a:latin typeface="Calibri" pitchFamily="32" charset="0"/>
              </a:rPr>
              <a:t> </a:t>
            </a:r>
            <a:r>
              <a:rPr lang="sr-Cyrl-CS" sz="2800" dirty="0">
                <a:latin typeface="Calibri" pitchFamily="32" charset="0"/>
              </a:rPr>
              <a:t>начина</a:t>
            </a:r>
            <a:r>
              <a:rPr lang="en-US" sz="2800" dirty="0">
                <a:latin typeface="Calibri" pitchFamily="32" charset="0"/>
              </a:rPr>
              <a:t>:</a:t>
            </a:r>
          </a:p>
          <a:p>
            <a:pPr>
              <a:spcBef>
                <a:spcPts val="1750"/>
              </a:spcBef>
              <a:buClrTx/>
              <a:buFontTx/>
              <a:buNone/>
            </a:pPr>
            <a:r>
              <a:rPr lang="en-US" sz="2800" b="1" dirty="0">
                <a:latin typeface="Calibri" pitchFamily="32" charset="0"/>
              </a:rPr>
              <a:t>- </a:t>
            </a:r>
            <a:r>
              <a:rPr lang="sr-Latn-CS" sz="2800" b="1" dirty="0">
                <a:latin typeface="Calibri" pitchFamily="32" charset="0"/>
              </a:rPr>
              <a:t> </a:t>
            </a:r>
            <a:r>
              <a:rPr lang="sr-Cyrl-CS" sz="2800" b="1" dirty="0">
                <a:latin typeface="Calibri" pitchFamily="32" charset="0"/>
              </a:rPr>
              <a:t>преко</a:t>
            </a:r>
            <a:r>
              <a:rPr lang="en-US" sz="2800" b="1" dirty="0">
                <a:latin typeface="Calibri" pitchFamily="32" charset="0"/>
              </a:rPr>
              <a:t> </a:t>
            </a:r>
            <a:r>
              <a:rPr lang="sr-Cyrl-CS" sz="2800" b="1" dirty="0">
                <a:latin typeface="Calibri" pitchFamily="32" charset="0"/>
              </a:rPr>
              <a:t>преносног</a:t>
            </a:r>
            <a:r>
              <a:rPr lang="sr-Latn-CS" sz="2800" b="1" dirty="0">
                <a:latin typeface="Calibri" pitchFamily="32" charset="0"/>
              </a:rPr>
              <a:t> </a:t>
            </a:r>
            <a:r>
              <a:rPr lang="sr-Cyrl-CS" sz="2800" b="1" dirty="0">
                <a:latin typeface="Calibri" pitchFamily="32" charset="0"/>
              </a:rPr>
              <a:t>медијума</a:t>
            </a:r>
            <a:r>
              <a:rPr lang="en-US" sz="2800" b="1" dirty="0">
                <a:latin typeface="Calibri" pitchFamily="32" charset="0"/>
              </a:rPr>
              <a:t> </a:t>
            </a:r>
            <a:r>
              <a:rPr lang="sr-Cyrl-CS" sz="2800" dirty="0">
                <a:latin typeface="Calibri" pitchFamily="32" charset="0"/>
              </a:rPr>
              <a:t>на</a:t>
            </a:r>
            <a:r>
              <a:rPr lang="en-US" sz="2800" dirty="0">
                <a:latin typeface="Calibri" pitchFamily="32" charset="0"/>
              </a:rPr>
              <a:t> </a:t>
            </a:r>
            <a:r>
              <a:rPr lang="sr-Cyrl-CS" sz="2800" dirty="0">
                <a:latin typeface="Calibri" pitchFamily="32" charset="0"/>
              </a:rPr>
              <a:t>коме</a:t>
            </a:r>
            <a:r>
              <a:rPr lang="en-US" sz="2800" dirty="0">
                <a:latin typeface="Calibri" pitchFamily="32" charset="0"/>
              </a:rPr>
              <a:t> </a:t>
            </a:r>
            <a:r>
              <a:rPr lang="sr-Cyrl-CS" sz="2800" dirty="0">
                <a:latin typeface="Calibri" pitchFamily="32" charset="0"/>
              </a:rPr>
              <a:t>се</a:t>
            </a:r>
            <a:r>
              <a:rPr lang="en-US" sz="2800" dirty="0">
                <a:latin typeface="Calibri" pitchFamily="32" charset="0"/>
              </a:rPr>
              <a:t> </a:t>
            </a:r>
            <a:r>
              <a:rPr lang="sr-Cyrl-CS" sz="2800" dirty="0">
                <a:latin typeface="Calibri" pitchFamily="32" charset="0"/>
              </a:rPr>
              <a:t>налази</a:t>
            </a:r>
            <a:r>
              <a:rPr lang="en-US" sz="2800" dirty="0">
                <a:latin typeface="Calibri" pitchFamily="32" charset="0"/>
              </a:rPr>
              <a:t> </a:t>
            </a:r>
            <a:r>
              <a:rPr lang="sr-Cyrl-CS" sz="2800" dirty="0">
                <a:latin typeface="Calibri" pitchFamily="32" charset="0"/>
              </a:rPr>
              <a:t>вирус</a:t>
            </a:r>
          </a:p>
          <a:p>
            <a:pPr>
              <a:spcBef>
                <a:spcPts val="1750"/>
              </a:spcBef>
              <a:buClrTx/>
              <a:buFontTx/>
              <a:buNone/>
            </a:pPr>
            <a:r>
              <a:rPr lang="en-US" sz="2800" b="1" dirty="0">
                <a:latin typeface="Calibri" pitchFamily="32" charset="0"/>
              </a:rPr>
              <a:t>- </a:t>
            </a:r>
            <a:r>
              <a:rPr lang="sr-Latn-CS" sz="2800" b="1" dirty="0">
                <a:latin typeface="Calibri" pitchFamily="32" charset="0"/>
              </a:rPr>
              <a:t> </a:t>
            </a:r>
            <a:r>
              <a:rPr lang="sr-Cyrl-CS" sz="2800" b="1" dirty="0">
                <a:latin typeface="Calibri" pitchFamily="32" charset="0"/>
              </a:rPr>
              <a:t>преко</a:t>
            </a:r>
            <a:r>
              <a:rPr lang="en-US" sz="2800" b="1" dirty="0">
                <a:latin typeface="Calibri" pitchFamily="32" charset="0"/>
              </a:rPr>
              <a:t> </a:t>
            </a:r>
            <a:r>
              <a:rPr lang="sr-Cyrl-CS" sz="2800" b="1" dirty="0">
                <a:latin typeface="Calibri" pitchFamily="32" charset="0"/>
              </a:rPr>
              <a:t>фајлова</a:t>
            </a:r>
            <a:r>
              <a:rPr lang="en-US" sz="2800" b="1" dirty="0">
                <a:latin typeface="Calibri" pitchFamily="32" charset="0"/>
              </a:rPr>
              <a:t> </a:t>
            </a:r>
            <a:r>
              <a:rPr lang="sr-Cyrl-CS" sz="2800" b="1" dirty="0">
                <a:latin typeface="Calibri" pitchFamily="32" charset="0"/>
              </a:rPr>
              <a:t>који</a:t>
            </a:r>
            <a:r>
              <a:rPr lang="en-US" sz="2800" b="1" dirty="0">
                <a:latin typeface="Calibri" pitchFamily="32" charset="0"/>
              </a:rPr>
              <a:t> </a:t>
            </a:r>
            <a:r>
              <a:rPr lang="sr-Cyrl-CS" sz="2800" b="1" dirty="0">
                <a:latin typeface="Calibri" pitchFamily="32" charset="0"/>
              </a:rPr>
              <a:t>стигну</a:t>
            </a:r>
            <a:r>
              <a:rPr lang="en-US" sz="2800" b="1" dirty="0">
                <a:latin typeface="Calibri" pitchFamily="32" charset="0"/>
              </a:rPr>
              <a:t> </a:t>
            </a:r>
            <a:r>
              <a:rPr lang="sr-Cyrl-CS" sz="2800" b="1" dirty="0">
                <a:latin typeface="Calibri" pitchFamily="32" charset="0"/>
              </a:rPr>
              <a:t>уз</a:t>
            </a:r>
            <a:r>
              <a:rPr lang="en-US" sz="2800" b="1" dirty="0">
                <a:latin typeface="Calibri" pitchFamily="32" charset="0"/>
              </a:rPr>
              <a:t> </a:t>
            </a:r>
            <a:r>
              <a:rPr lang="sr-Cyrl-CS" sz="2800" b="1" dirty="0">
                <a:latin typeface="Calibri" pitchFamily="32" charset="0"/>
              </a:rPr>
              <a:t>е</a:t>
            </a:r>
            <a:r>
              <a:rPr lang="en-US" sz="2800" b="1" dirty="0">
                <a:latin typeface="Calibri" pitchFamily="32" charset="0"/>
              </a:rPr>
              <a:t>-mail </a:t>
            </a:r>
            <a:r>
              <a:rPr lang="en-US" sz="2800" dirty="0">
                <a:latin typeface="Calibri" pitchFamily="32" charset="0"/>
              </a:rPr>
              <a:t>(</a:t>
            </a:r>
            <a:r>
              <a:rPr lang="sr-Cyrl-CS" sz="2800" dirty="0">
                <a:latin typeface="Calibri" pitchFamily="32" charset="0"/>
              </a:rPr>
              <a:t>или</a:t>
            </a:r>
            <a:r>
              <a:rPr lang="en-US" sz="2800" dirty="0">
                <a:latin typeface="Calibri" pitchFamily="32" charset="0"/>
              </a:rPr>
              <a:t> </a:t>
            </a:r>
            <a:r>
              <a:rPr lang="sr-Cyrl-RS" sz="2800" dirty="0">
                <a:latin typeface="Calibri" pitchFamily="32" charset="0"/>
              </a:rPr>
              <a:t>преко друштвених мрежа</a:t>
            </a:r>
            <a:r>
              <a:rPr lang="sr-Cyrl-CS" sz="2800" dirty="0">
                <a:latin typeface="Calibri" pitchFamily="32" charset="0"/>
              </a:rPr>
              <a:t>, ...</a:t>
            </a:r>
            <a:r>
              <a:rPr lang="en-US" sz="2800" dirty="0">
                <a:latin typeface="Calibri" pitchFamily="32" charset="0"/>
              </a:rPr>
              <a:t>)</a:t>
            </a:r>
          </a:p>
        </p:txBody>
      </p:sp>
      <p:sp>
        <p:nvSpPr>
          <p:cNvPr id="26626" name="Text Box 2"/>
          <p:cNvSpPr txBox="1">
            <a:spLocks noChangeArrowheads="1"/>
          </p:cNvSpPr>
          <p:nvPr/>
        </p:nvSpPr>
        <p:spPr bwMode="auto">
          <a:xfrm>
            <a:off x="533400" y="3276600"/>
            <a:ext cx="81534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
        <p:nvSpPr>
          <p:cNvPr id="26627" name="Text Box 3"/>
          <p:cNvSpPr txBox="1">
            <a:spLocks noChangeArrowheads="1"/>
          </p:cNvSpPr>
          <p:nvPr/>
        </p:nvSpPr>
        <p:spPr bwMode="auto">
          <a:xfrm>
            <a:off x="285750" y="4786313"/>
            <a:ext cx="8439150" cy="947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dirty="0">
                <a:latin typeface="Calibri" pitchFamily="32" charset="0"/>
              </a:rPr>
              <a:t>За</a:t>
            </a:r>
            <a:r>
              <a:rPr lang="en-US" sz="2800" dirty="0">
                <a:latin typeface="Calibri" pitchFamily="32" charset="0"/>
              </a:rPr>
              <a:t> </a:t>
            </a:r>
            <a:r>
              <a:rPr lang="sr-Cyrl-CS" sz="2800" dirty="0">
                <a:latin typeface="Calibri" pitchFamily="32" charset="0"/>
              </a:rPr>
              <a:t>борбу</a:t>
            </a:r>
            <a:r>
              <a:rPr lang="en-US" sz="2800" dirty="0">
                <a:latin typeface="Calibri" pitchFamily="32" charset="0"/>
              </a:rPr>
              <a:t> </a:t>
            </a:r>
            <a:r>
              <a:rPr lang="sr-Cyrl-CS" sz="2800" dirty="0">
                <a:latin typeface="Calibri" pitchFamily="32" charset="0"/>
              </a:rPr>
              <a:t>против</a:t>
            </a:r>
            <a:r>
              <a:rPr lang="en-US" sz="2800" dirty="0">
                <a:latin typeface="Calibri" pitchFamily="32" charset="0"/>
              </a:rPr>
              <a:t> </a:t>
            </a:r>
            <a:r>
              <a:rPr lang="sr-Cyrl-CS" sz="2800" dirty="0">
                <a:latin typeface="Calibri" pitchFamily="32" charset="0"/>
              </a:rPr>
              <a:t>вируса</a:t>
            </a:r>
            <a:r>
              <a:rPr lang="en-US" sz="2800" dirty="0">
                <a:latin typeface="Calibri" pitchFamily="32" charset="0"/>
              </a:rPr>
              <a:t> </a:t>
            </a:r>
            <a:r>
              <a:rPr lang="sr-Cyrl-CS" sz="2800" dirty="0">
                <a:latin typeface="Calibri" pitchFamily="32" charset="0"/>
              </a:rPr>
              <a:t>користе</a:t>
            </a:r>
            <a:r>
              <a:rPr lang="en-US" sz="2800" dirty="0">
                <a:latin typeface="Calibri" pitchFamily="32" charset="0"/>
              </a:rPr>
              <a:t> </a:t>
            </a:r>
            <a:r>
              <a:rPr lang="sr-Cyrl-CS" sz="2800" dirty="0">
                <a:latin typeface="Calibri" pitchFamily="32" charset="0"/>
              </a:rPr>
              <a:t>се</a:t>
            </a:r>
            <a:r>
              <a:rPr lang="en-US" sz="2800" dirty="0">
                <a:latin typeface="Calibri" pitchFamily="32" charset="0"/>
              </a:rPr>
              <a:t> </a:t>
            </a:r>
            <a:r>
              <a:rPr lang="sr-Cyrl-CS" sz="2800" b="1" dirty="0">
                <a:latin typeface="Calibri" pitchFamily="32" charset="0"/>
              </a:rPr>
              <a:t>антивирусни</a:t>
            </a:r>
            <a:r>
              <a:rPr lang="sr-Latn-CS" sz="2800" b="1" dirty="0">
                <a:latin typeface="Calibri" pitchFamily="32" charset="0"/>
              </a:rPr>
              <a:t> </a:t>
            </a:r>
            <a:r>
              <a:rPr lang="sr-Cyrl-CS" sz="2800" b="1" dirty="0">
                <a:latin typeface="Calibri" pitchFamily="32" charset="0"/>
              </a:rPr>
              <a:t>програми</a:t>
            </a:r>
            <a:r>
              <a:rPr lang="en-US" sz="2800" b="1" dirty="0">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533400" y="3276600"/>
            <a:ext cx="81534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p>
        </p:txBody>
      </p:sp>
      <p:sp>
        <p:nvSpPr>
          <p:cNvPr id="27650" name="Text Box 2"/>
          <p:cNvSpPr txBox="1">
            <a:spLocks noChangeArrowheads="1"/>
          </p:cNvSpPr>
          <p:nvPr/>
        </p:nvSpPr>
        <p:spPr bwMode="auto">
          <a:xfrm>
            <a:off x="609600" y="2143125"/>
            <a:ext cx="8153400" cy="33415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dirty="0">
                <a:latin typeface="Calibri" pitchFamily="32" charset="0"/>
              </a:rPr>
              <a:t>Антивирусни</a:t>
            </a:r>
            <a:r>
              <a:rPr lang="en-US" sz="2800" b="1" dirty="0">
                <a:latin typeface="Calibri" pitchFamily="32" charset="0"/>
              </a:rPr>
              <a:t> </a:t>
            </a:r>
            <a:r>
              <a:rPr lang="sr-Cyrl-CS" sz="2800" b="1" dirty="0">
                <a:latin typeface="Calibri" pitchFamily="32" charset="0"/>
              </a:rPr>
              <a:t>програми</a:t>
            </a:r>
            <a:r>
              <a:rPr lang="en-US" sz="2800" b="1" dirty="0">
                <a:latin typeface="Calibri" pitchFamily="32" charset="0"/>
              </a:rPr>
              <a:t> </a:t>
            </a:r>
            <a:r>
              <a:rPr lang="sr-Cyrl-CS" sz="2800" b="1" dirty="0">
                <a:latin typeface="Calibri" pitchFamily="32" charset="0"/>
              </a:rPr>
              <a:t>имају</a:t>
            </a:r>
            <a:r>
              <a:rPr lang="en-US" sz="2800" b="1" dirty="0">
                <a:latin typeface="Calibri" pitchFamily="32" charset="0"/>
              </a:rPr>
              <a:t> </a:t>
            </a:r>
            <a:r>
              <a:rPr lang="sr-Cyrl-CS" sz="2800" b="1" dirty="0">
                <a:latin typeface="Calibri" pitchFamily="32" charset="0"/>
              </a:rPr>
              <a:t>задатак</a:t>
            </a:r>
            <a:r>
              <a:rPr lang="en-US" sz="2800" b="1" dirty="0">
                <a:latin typeface="Calibri" pitchFamily="32" charset="0"/>
              </a:rPr>
              <a:t> </a:t>
            </a:r>
            <a:r>
              <a:rPr lang="sr-Cyrl-CS" sz="2800" b="1" dirty="0">
                <a:latin typeface="Calibri" pitchFamily="32" charset="0"/>
              </a:rPr>
              <a:t>да</a:t>
            </a:r>
            <a:r>
              <a:rPr lang="en-US" sz="2800" b="1" dirty="0">
                <a:latin typeface="Calibri" pitchFamily="32" charset="0"/>
              </a:rPr>
              <a:t> </a:t>
            </a:r>
            <a:r>
              <a:rPr lang="sr-Cyrl-CS" sz="2800" b="1" dirty="0">
                <a:latin typeface="Calibri" pitchFamily="32" charset="0"/>
              </a:rPr>
              <a:t>спрече</a:t>
            </a:r>
            <a:r>
              <a:rPr lang="en-US" sz="2800" b="1" dirty="0">
                <a:latin typeface="Calibri" pitchFamily="32" charset="0"/>
              </a:rPr>
              <a:t> </a:t>
            </a:r>
            <a:r>
              <a:rPr lang="sr-Cyrl-CS" sz="2800" b="1" dirty="0">
                <a:latin typeface="Calibri" pitchFamily="32" charset="0"/>
              </a:rPr>
              <a:t>инфекцију</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очисте</a:t>
            </a:r>
            <a:r>
              <a:rPr lang="en-US" sz="2800" b="1" dirty="0">
                <a:latin typeface="Calibri" pitchFamily="32" charset="0"/>
              </a:rPr>
              <a:t> </a:t>
            </a:r>
            <a:r>
              <a:rPr lang="sr-Cyrl-CS" sz="2800" b="1" dirty="0">
                <a:latin typeface="Calibri" pitchFamily="32" charset="0"/>
              </a:rPr>
              <a:t>заражене</a:t>
            </a:r>
            <a:r>
              <a:rPr lang="en-US" sz="2800" b="1" dirty="0">
                <a:latin typeface="Calibri" pitchFamily="32" charset="0"/>
              </a:rPr>
              <a:t> </a:t>
            </a:r>
            <a:r>
              <a:rPr lang="sr-Cyrl-CS" sz="2800" b="1" dirty="0">
                <a:latin typeface="Calibri" pitchFamily="32" charset="0"/>
              </a:rPr>
              <a:t>фајлове</a:t>
            </a:r>
            <a:r>
              <a:rPr lang="en-US" sz="2800" b="1" dirty="0">
                <a:latin typeface="Calibri" pitchFamily="32" charset="0"/>
              </a:rPr>
              <a:t>.</a:t>
            </a:r>
          </a:p>
          <a:p>
            <a:pPr algn="just">
              <a:spcBef>
                <a:spcPts val="1750"/>
              </a:spcBef>
              <a:buClrTx/>
              <a:buFontTx/>
              <a:buNone/>
            </a:pPr>
            <a:r>
              <a:rPr lang="sr-Cyrl-CS" sz="2800" i="1" dirty="0">
                <a:latin typeface="Calibri" pitchFamily="32" charset="0"/>
              </a:rPr>
              <a:t>Спречавају</a:t>
            </a:r>
            <a:r>
              <a:rPr lang="en-US" sz="2800" i="1" dirty="0">
                <a:latin typeface="Calibri" pitchFamily="32" charset="0"/>
              </a:rPr>
              <a:t> </a:t>
            </a:r>
            <a:r>
              <a:rPr lang="sr-Cyrl-CS" sz="2800" i="1" dirty="0">
                <a:latin typeface="Calibri" pitchFamily="32" charset="0"/>
              </a:rPr>
              <a:t>заразу</a:t>
            </a:r>
            <a:r>
              <a:rPr lang="en-US" sz="2800" i="1" dirty="0">
                <a:latin typeface="Calibri" pitchFamily="32" charset="0"/>
              </a:rPr>
              <a:t> </a:t>
            </a:r>
            <a:r>
              <a:rPr lang="sr-Cyrl-CS" sz="2800" dirty="0">
                <a:latin typeface="Calibri" pitchFamily="32" charset="0"/>
              </a:rPr>
              <a:t>тако</a:t>
            </a:r>
            <a:r>
              <a:rPr lang="en-US" sz="2800" dirty="0">
                <a:latin typeface="Calibri" pitchFamily="32" charset="0"/>
              </a:rPr>
              <a:t> </a:t>
            </a:r>
            <a:r>
              <a:rPr lang="sr-Cyrl-CS" sz="2800" dirty="0">
                <a:latin typeface="Calibri" pitchFamily="32" charset="0"/>
              </a:rPr>
              <a:t>што</a:t>
            </a:r>
            <a:r>
              <a:rPr lang="en-US" sz="2800" dirty="0">
                <a:latin typeface="Calibri" pitchFamily="32" charset="0"/>
              </a:rPr>
              <a:t> </a:t>
            </a:r>
            <a:r>
              <a:rPr lang="sr-Cyrl-CS" sz="2800" dirty="0">
                <a:latin typeface="Calibri" pitchFamily="32" charset="0"/>
              </a:rPr>
              <a:t>скенирају</a:t>
            </a:r>
            <a:r>
              <a:rPr lang="en-US" sz="2800" dirty="0">
                <a:latin typeface="Calibri" pitchFamily="32" charset="0"/>
              </a:rPr>
              <a:t> </a:t>
            </a:r>
            <a:r>
              <a:rPr lang="sr-Cyrl-CS" sz="2800" dirty="0">
                <a:latin typeface="Calibri" pitchFamily="32" charset="0"/>
              </a:rPr>
              <a:t>фајлове</a:t>
            </a:r>
            <a:r>
              <a:rPr lang="en-US" sz="2800" dirty="0">
                <a:latin typeface="Calibri" pitchFamily="32" charset="0"/>
              </a:rPr>
              <a:t> (</a:t>
            </a:r>
            <a:r>
              <a:rPr lang="sr-Cyrl-CS" sz="2800" dirty="0">
                <a:latin typeface="Calibri" pitchFamily="32" charset="0"/>
              </a:rPr>
              <a:t>који</a:t>
            </a:r>
            <a:r>
              <a:rPr lang="en-US" sz="2800" dirty="0">
                <a:latin typeface="Calibri" pitchFamily="32" charset="0"/>
              </a:rPr>
              <a:t> </a:t>
            </a:r>
            <a:r>
              <a:rPr lang="sr-Cyrl-CS" sz="2800" dirty="0">
                <a:latin typeface="Calibri" pitchFamily="32" charset="0"/>
              </a:rPr>
              <a:t>се</a:t>
            </a:r>
            <a:r>
              <a:rPr lang="en-US" sz="2800" dirty="0">
                <a:latin typeface="Calibri" pitchFamily="32" charset="0"/>
              </a:rPr>
              <a:t> </a:t>
            </a:r>
            <a:r>
              <a:rPr lang="sr-Cyrl-CS" sz="2800" dirty="0">
                <a:latin typeface="Calibri" pitchFamily="32" charset="0"/>
              </a:rPr>
              <a:t>покрену</a:t>
            </a:r>
            <a:r>
              <a:rPr lang="en-US" sz="2800" dirty="0">
                <a:latin typeface="Calibri" pitchFamily="32" charset="0"/>
              </a:rPr>
              <a:t>) </a:t>
            </a:r>
            <a:r>
              <a:rPr lang="sr-Cyrl-CS" sz="2800" dirty="0">
                <a:latin typeface="Calibri" pitchFamily="32" charset="0"/>
              </a:rPr>
              <a:t>у</a:t>
            </a:r>
            <a:r>
              <a:rPr lang="en-US" sz="2800" dirty="0">
                <a:latin typeface="Calibri" pitchFamily="32" charset="0"/>
              </a:rPr>
              <a:t> </a:t>
            </a:r>
            <a:r>
              <a:rPr lang="sr-Cyrl-CS" sz="2800" dirty="0">
                <a:latin typeface="Calibri" pitchFamily="32" charset="0"/>
              </a:rPr>
              <a:t>потрази</a:t>
            </a:r>
            <a:r>
              <a:rPr lang="en-US" sz="2800" dirty="0">
                <a:latin typeface="Calibri" pitchFamily="32" charset="0"/>
              </a:rPr>
              <a:t> </a:t>
            </a:r>
            <a:r>
              <a:rPr lang="sr-Cyrl-CS" sz="2800" dirty="0">
                <a:latin typeface="Calibri" pitchFamily="32" charset="0"/>
              </a:rPr>
              <a:t>за</a:t>
            </a:r>
            <a:r>
              <a:rPr lang="en-US" sz="2800" dirty="0">
                <a:latin typeface="Calibri" pitchFamily="32" charset="0"/>
              </a:rPr>
              <a:t> </a:t>
            </a:r>
            <a:r>
              <a:rPr lang="sr-Cyrl-CS" sz="2800" dirty="0">
                <a:latin typeface="Calibri" pitchFamily="32" charset="0"/>
              </a:rPr>
              <a:t>кодом</a:t>
            </a:r>
            <a:r>
              <a:rPr lang="en-US" sz="2800" dirty="0">
                <a:latin typeface="Calibri" pitchFamily="32" charset="0"/>
              </a:rPr>
              <a:t> (</a:t>
            </a:r>
            <a:r>
              <a:rPr lang="sr-Cyrl-CS" sz="2800" dirty="0">
                <a:latin typeface="Calibri" pitchFamily="32" charset="0"/>
              </a:rPr>
              <a:t>програм</a:t>
            </a:r>
            <a:r>
              <a:rPr lang="en-US" sz="2800" dirty="0">
                <a:latin typeface="Calibri" pitchFamily="32" charset="0"/>
              </a:rPr>
              <a:t> </a:t>
            </a:r>
            <a:r>
              <a:rPr lang="sr-Cyrl-CS" sz="2800" dirty="0">
                <a:latin typeface="Calibri" pitchFamily="32" charset="0"/>
              </a:rPr>
              <a:t>унутар</a:t>
            </a:r>
            <a:r>
              <a:rPr lang="en-US" sz="2800" dirty="0">
                <a:latin typeface="Calibri" pitchFamily="32" charset="0"/>
              </a:rPr>
              <a:t> </a:t>
            </a:r>
            <a:r>
              <a:rPr lang="sr-Cyrl-CS" sz="2800" dirty="0">
                <a:latin typeface="Calibri" pitchFamily="32" charset="0"/>
              </a:rPr>
              <a:t>програма</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ако</a:t>
            </a:r>
            <a:r>
              <a:rPr lang="en-US" sz="2800" dirty="0">
                <a:latin typeface="Calibri" pitchFamily="32" charset="0"/>
              </a:rPr>
              <a:t> </a:t>
            </a:r>
            <a:r>
              <a:rPr lang="sr-Cyrl-CS" sz="2800" dirty="0">
                <a:latin typeface="Calibri" pitchFamily="32" charset="0"/>
              </a:rPr>
              <a:t>нађу</a:t>
            </a:r>
            <a:r>
              <a:rPr lang="en-US" sz="2800" dirty="0">
                <a:latin typeface="Calibri" pitchFamily="32" charset="0"/>
              </a:rPr>
              <a:t> </a:t>
            </a:r>
            <a:r>
              <a:rPr lang="sr-Cyrl-CS" sz="2800" dirty="0">
                <a:latin typeface="Calibri" pitchFamily="32" charset="0"/>
              </a:rPr>
              <a:t>код</a:t>
            </a:r>
            <a:r>
              <a:rPr lang="en-US" sz="2800" dirty="0">
                <a:latin typeface="Calibri" pitchFamily="32" charset="0"/>
              </a:rPr>
              <a:t> </a:t>
            </a:r>
            <a:r>
              <a:rPr lang="sr-Cyrl-CS" sz="2800" dirty="0">
                <a:latin typeface="Calibri" pitchFamily="32" charset="0"/>
              </a:rPr>
              <a:t>који</a:t>
            </a:r>
            <a:r>
              <a:rPr lang="en-US" sz="2800" dirty="0">
                <a:latin typeface="Calibri" pitchFamily="32" charset="0"/>
              </a:rPr>
              <a:t> </a:t>
            </a:r>
            <a:r>
              <a:rPr lang="sr-Cyrl-CS" sz="2800" dirty="0">
                <a:latin typeface="Calibri" pitchFamily="32" charset="0"/>
              </a:rPr>
              <a:t>одаје</a:t>
            </a:r>
            <a:r>
              <a:rPr lang="en-US" sz="2800" dirty="0">
                <a:latin typeface="Calibri" pitchFamily="32" charset="0"/>
              </a:rPr>
              <a:t> </a:t>
            </a:r>
            <a:r>
              <a:rPr lang="sr-Cyrl-CS" sz="2800" dirty="0">
                <a:latin typeface="Calibri" pitchFamily="32" charset="0"/>
              </a:rPr>
              <a:t>присуство</a:t>
            </a:r>
            <a:r>
              <a:rPr lang="en-US" sz="2800" dirty="0">
                <a:latin typeface="Calibri" pitchFamily="32" charset="0"/>
              </a:rPr>
              <a:t> </a:t>
            </a:r>
            <a:r>
              <a:rPr lang="sr-Cyrl-CS" sz="2800" dirty="0">
                <a:latin typeface="Calibri" pitchFamily="32" charset="0"/>
              </a:rPr>
              <a:t>вируса</a:t>
            </a:r>
            <a:r>
              <a:rPr lang="en-US" sz="2800" dirty="0">
                <a:latin typeface="Calibri" pitchFamily="32" charset="0"/>
              </a:rPr>
              <a:t> </a:t>
            </a:r>
            <a:r>
              <a:rPr lang="sr-Cyrl-CS" sz="2800" dirty="0">
                <a:latin typeface="Calibri" pitchFamily="32" charset="0"/>
              </a:rPr>
              <a:t>они</a:t>
            </a:r>
            <a:r>
              <a:rPr lang="en-US" sz="2800" dirty="0">
                <a:latin typeface="Calibri" pitchFamily="32" charset="0"/>
              </a:rPr>
              <a:t> </a:t>
            </a:r>
            <a:r>
              <a:rPr lang="sr-Cyrl-CS" sz="2800" dirty="0">
                <a:latin typeface="Calibri" pitchFamily="32" charset="0"/>
              </a:rPr>
              <a:t>забране</a:t>
            </a:r>
            <a:r>
              <a:rPr lang="en-US" sz="2800" dirty="0">
                <a:latin typeface="Calibri" pitchFamily="32" charset="0"/>
              </a:rPr>
              <a:t> </a:t>
            </a:r>
            <a:r>
              <a:rPr lang="sr-Cyrl-CS" sz="2800" dirty="0">
                <a:latin typeface="Calibri" pitchFamily="32" charset="0"/>
              </a:rPr>
              <a:t>покретање</a:t>
            </a:r>
            <a:r>
              <a:rPr lang="en-US" sz="2800" dirty="0">
                <a:latin typeface="Calibri" pitchFamily="32" charset="0"/>
              </a:rPr>
              <a:t> </a:t>
            </a:r>
            <a:r>
              <a:rPr lang="sr-Cyrl-CS" sz="2800" dirty="0">
                <a:latin typeface="Calibri" pitchFamily="32" charset="0"/>
              </a:rPr>
              <a:t>зараженог</a:t>
            </a:r>
            <a:r>
              <a:rPr lang="en-US" sz="2800" dirty="0">
                <a:latin typeface="Calibri" pitchFamily="32" charset="0"/>
              </a:rPr>
              <a:t> </a:t>
            </a:r>
            <a:r>
              <a:rPr lang="sr-Cyrl-CS" sz="2800" dirty="0">
                <a:latin typeface="Calibri" pitchFamily="32" charset="0"/>
              </a:rPr>
              <a:t>програма</a:t>
            </a:r>
            <a:r>
              <a:rPr lang="en-US" sz="2800" dirty="0"/>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571500" y="1828800"/>
            <a:ext cx="7962900" cy="480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a:latin typeface="Calibri" pitchFamily="32" charset="0"/>
              </a:rPr>
              <a:t>Фајлове</a:t>
            </a:r>
            <a:r>
              <a:rPr lang="en-US" sz="2800" b="1">
                <a:latin typeface="Calibri" pitchFamily="32" charset="0"/>
              </a:rPr>
              <a:t> </a:t>
            </a:r>
            <a:r>
              <a:rPr lang="sr-Cyrl-CS" sz="2800" b="1">
                <a:latin typeface="Calibri" pitchFamily="32" charset="0"/>
              </a:rPr>
              <a:t>који</a:t>
            </a:r>
            <a:r>
              <a:rPr lang="en-US" sz="2800" b="1">
                <a:latin typeface="Calibri" pitchFamily="32" charset="0"/>
              </a:rPr>
              <a:t> </a:t>
            </a:r>
            <a:r>
              <a:rPr lang="sr-Cyrl-CS" sz="2800" b="1">
                <a:latin typeface="Calibri" pitchFamily="32" charset="0"/>
              </a:rPr>
              <a:t>су</a:t>
            </a:r>
            <a:r>
              <a:rPr lang="en-US" sz="2800" b="1">
                <a:latin typeface="Calibri" pitchFamily="32" charset="0"/>
              </a:rPr>
              <a:t> </a:t>
            </a:r>
            <a:r>
              <a:rPr lang="sr-Cyrl-CS" sz="2800" b="1">
                <a:latin typeface="Calibri" pitchFamily="32" charset="0"/>
              </a:rPr>
              <a:t>већ</a:t>
            </a:r>
            <a:r>
              <a:rPr lang="en-US" sz="2800" b="1">
                <a:latin typeface="Calibri" pitchFamily="32" charset="0"/>
              </a:rPr>
              <a:t> </a:t>
            </a:r>
            <a:r>
              <a:rPr lang="sr-Cyrl-CS" sz="2800" b="1">
                <a:latin typeface="Calibri" pitchFamily="32" charset="0"/>
              </a:rPr>
              <a:t>заражени</a:t>
            </a:r>
            <a:r>
              <a:rPr lang="en-US" sz="2800" b="1">
                <a:latin typeface="Calibri" pitchFamily="32" charset="0"/>
              </a:rPr>
              <a:t> </a:t>
            </a:r>
            <a:r>
              <a:rPr lang="sr-Cyrl-CS" sz="2800" b="1">
                <a:latin typeface="Calibri" pitchFamily="32" charset="0"/>
              </a:rPr>
              <a:t>антивирусни</a:t>
            </a:r>
            <a:r>
              <a:rPr lang="sr-Latn-CS" sz="2800" b="1">
                <a:latin typeface="Calibri" pitchFamily="32" charset="0"/>
              </a:rPr>
              <a:t> </a:t>
            </a:r>
            <a:r>
              <a:rPr lang="sr-Cyrl-CS" sz="2800" b="1">
                <a:latin typeface="Calibri" pitchFamily="32" charset="0"/>
              </a:rPr>
              <a:t>програми</a:t>
            </a:r>
            <a:r>
              <a:rPr lang="sr-Latn-CS" sz="2800" b="1">
                <a:latin typeface="Calibri" pitchFamily="32" charset="0"/>
              </a:rPr>
              <a:t> </a:t>
            </a:r>
            <a:r>
              <a:rPr lang="sr-Cyrl-CS" sz="2800" b="1">
                <a:latin typeface="Calibri" pitchFamily="32" charset="0"/>
              </a:rPr>
              <a:t>чисте</a:t>
            </a:r>
            <a:r>
              <a:rPr lang="en-US" sz="2800" b="1">
                <a:latin typeface="Calibri" pitchFamily="32" charset="0"/>
              </a:rPr>
              <a:t> </a:t>
            </a:r>
            <a:r>
              <a:rPr lang="sr-Cyrl-CS" sz="2800" b="1">
                <a:latin typeface="Calibri" pitchFamily="32" charset="0"/>
              </a:rPr>
              <a:t>тако</a:t>
            </a:r>
            <a:r>
              <a:rPr lang="en-US" sz="2800" b="1">
                <a:latin typeface="Calibri" pitchFamily="32" charset="0"/>
              </a:rPr>
              <a:t> </a:t>
            </a:r>
            <a:r>
              <a:rPr lang="sr-Cyrl-CS" sz="2800" b="1">
                <a:latin typeface="Calibri" pitchFamily="32" charset="0"/>
              </a:rPr>
              <a:t>што</a:t>
            </a:r>
            <a:r>
              <a:rPr lang="en-US" sz="2800" b="1">
                <a:latin typeface="Calibri" pitchFamily="32" charset="0"/>
              </a:rPr>
              <a:t> </a:t>
            </a:r>
            <a:r>
              <a:rPr lang="sr-Cyrl-CS" sz="2800" b="1">
                <a:latin typeface="Calibri" pitchFamily="32" charset="0"/>
              </a:rPr>
              <a:t>унутар</a:t>
            </a:r>
            <a:r>
              <a:rPr lang="en-US" sz="2800" b="1">
                <a:latin typeface="Calibri" pitchFamily="32" charset="0"/>
              </a:rPr>
              <a:t> </a:t>
            </a:r>
            <a:r>
              <a:rPr lang="sr-Cyrl-CS" sz="2800" b="1">
                <a:latin typeface="Calibri" pitchFamily="32" charset="0"/>
              </a:rPr>
              <a:t>зараженог</a:t>
            </a:r>
            <a:r>
              <a:rPr lang="en-US" sz="2800" b="1">
                <a:latin typeface="Calibri" pitchFamily="32" charset="0"/>
              </a:rPr>
              <a:t> </a:t>
            </a:r>
            <a:r>
              <a:rPr lang="sr-Cyrl-CS" sz="2800" b="1">
                <a:latin typeface="Calibri" pitchFamily="32" charset="0"/>
              </a:rPr>
              <a:t>фајла</a:t>
            </a:r>
            <a:r>
              <a:rPr lang="en-US" sz="2800" b="1">
                <a:latin typeface="Calibri" pitchFamily="32" charset="0"/>
              </a:rPr>
              <a:t> </a:t>
            </a:r>
            <a:r>
              <a:rPr lang="sr-Cyrl-CS" sz="2800" b="1">
                <a:latin typeface="Calibri" pitchFamily="32" charset="0"/>
              </a:rPr>
              <a:t>бришу</a:t>
            </a:r>
            <a:r>
              <a:rPr lang="en-US" sz="2800" b="1">
                <a:latin typeface="Calibri" pitchFamily="32" charset="0"/>
              </a:rPr>
              <a:t> </a:t>
            </a:r>
            <a:r>
              <a:rPr lang="sr-Cyrl-CS" sz="2800" b="1">
                <a:latin typeface="Calibri" pitchFamily="32" charset="0"/>
              </a:rPr>
              <a:t>код</a:t>
            </a:r>
            <a:r>
              <a:rPr lang="en-US" sz="2800" b="1">
                <a:latin typeface="Calibri" pitchFamily="32" charset="0"/>
              </a:rPr>
              <a:t> </a:t>
            </a:r>
            <a:r>
              <a:rPr lang="sr-Cyrl-CS" sz="2800" b="1">
                <a:latin typeface="Calibri" pitchFamily="32" charset="0"/>
              </a:rPr>
              <a:t>за</a:t>
            </a:r>
            <a:r>
              <a:rPr lang="en-US" sz="2800" b="1">
                <a:latin typeface="Calibri" pitchFamily="32" charset="0"/>
              </a:rPr>
              <a:t> </a:t>
            </a:r>
            <a:r>
              <a:rPr lang="sr-Cyrl-CS" sz="2800" b="1">
                <a:latin typeface="Calibri" pitchFamily="32" charset="0"/>
              </a:rPr>
              <a:t>који</a:t>
            </a:r>
            <a:r>
              <a:rPr lang="en-US" sz="2800" b="1">
                <a:latin typeface="Calibri" pitchFamily="32" charset="0"/>
              </a:rPr>
              <a:t> </a:t>
            </a:r>
            <a:r>
              <a:rPr lang="sr-Cyrl-CS" sz="2800" b="1">
                <a:latin typeface="Calibri" pitchFamily="32" charset="0"/>
              </a:rPr>
              <a:t>су</a:t>
            </a:r>
            <a:r>
              <a:rPr lang="en-US" sz="2800" b="1">
                <a:latin typeface="Calibri" pitchFamily="32" charset="0"/>
              </a:rPr>
              <a:t> </a:t>
            </a:r>
            <a:r>
              <a:rPr lang="sr-Cyrl-CS" sz="2800" b="1">
                <a:latin typeface="Calibri" pitchFamily="32" charset="0"/>
              </a:rPr>
              <a:t>сигурни</a:t>
            </a:r>
            <a:r>
              <a:rPr lang="en-US" sz="2800" b="1">
                <a:latin typeface="Calibri" pitchFamily="32" charset="0"/>
              </a:rPr>
              <a:t> </a:t>
            </a:r>
            <a:r>
              <a:rPr lang="sr-Cyrl-CS" sz="2800" b="1">
                <a:latin typeface="Calibri" pitchFamily="32" charset="0"/>
              </a:rPr>
              <a:t>да</a:t>
            </a:r>
            <a:r>
              <a:rPr lang="en-US" sz="2800" b="1">
                <a:latin typeface="Calibri" pitchFamily="32" charset="0"/>
              </a:rPr>
              <a:t> </a:t>
            </a:r>
            <a:r>
              <a:rPr lang="sr-Cyrl-CS" sz="2800" b="1">
                <a:latin typeface="Calibri" pitchFamily="32" charset="0"/>
              </a:rPr>
              <a:t>је</a:t>
            </a:r>
            <a:r>
              <a:rPr lang="en-US" sz="2800" b="1">
                <a:latin typeface="Calibri" pitchFamily="32" charset="0"/>
              </a:rPr>
              <a:t> </a:t>
            </a:r>
            <a:r>
              <a:rPr lang="sr-Cyrl-CS" sz="2800" b="1">
                <a:latin typeface="Calibri" pitchFamily="32" charset="0"/>
              </a:rPr>
              <a:t>вирус</a:t>
            </a:r>
            <a:r>
              <a:rPr lang="en-US" sz="2800" b="1">
                <a:latin typeface="Calibri" pitchFamily="32" charset="0"/>
              </a:rPr>
              <a:t>.</a:t>
            </a:r>
          </a:p>
          <a:p>
            <a:pPr algn="just">
              <a:spcBef>
                <a:spcPts val="1750"/>
              </a:spcBef>
              <a:buClrTx/>
              <a:buFontTx/>
              <a:buNone/>
            </a:pPr>
            <a:r>
              <a:rPr lang="sr-Cyrl-CS" sz="2800" b="1">
                <a:latin typeface="Calibri" pitchFamily="32" charset="0"/>
              </a:rPr>
              <a:t>Антивирусни</a:t>
            </a:r>
            <a:r>
              <a:rPr lang="sr-Latn-CS" sz="2800" b="1">
                <a:latin typeface="Calibri" pitchFamily="32" charset="0"/>
              </a:rPr>
              <a:t> </a:t>
            </a:r>
            <a:r>
              <a:rPr lang="sr-Cyrl-CS" sz="2800" b="1">
                <a:latin typeface="Calibri" pitchFamily="32" charset="0"/>
              </a:rPr>
              <a:t>програми</a:t>
            </a:r>
            <a:r>
              <a:rPr lang="en-US" sz="2800" b="1">
                <a:latin typeface="Calibri" pitchFamily="32" charset="0"/>
              </a:rPr>
              <a:t> </a:t>
            </a:r>
            <a:r>
              <a:rPr lang="sr-Cyrl-CS" sz="2800" b="1">
                <a:latin typeface="Calibri" pitchFamily="32" charset="0"/>
              </a:rPr>
              <a:t>могу</a:t>
            </a:r>
            <a:r>
              <a:rPr lang="en-US" sz="2800" b="1">
                <a:latin typeface="Calibri" pitchFamily="32" charset="0"/>
              </a:rPr>
              <a:t> </a:t>
            </a:r>
            <a:r>
              <a:rPr lang="sr-Cyrl-CS" sz="2800" b="1">
                <a:latin typeface="Calibri" pitchFamily="32" charset="0"/>
              </a:rPr>
              <a:t>да</a:t>
            </a:r>
            <a:r>
              <a:rPr lang="en-US" sz="2800" b="1">
                <a:latin typeface="Calibri" pitchFamily="32" charset="0"/>
              </a:rPr>
              <a:t> </a:t>
            </a:r>
            <a:r>
              <a:rPr lang="sr-Cyrl-CS" sz="2800" b="1">
                <a:latin typeface="Calibri" pitchFamily="32" charset="0"/>
              </a:rPr>
              <a:t>препознају</a:t>
            </a:r>
            <a:r>
              <a:rPr lang="en-US" sz="2800" b="1">
                <a:latin typeface="Calibri" pitchFamily="32" charset="0"/>
              </a:rPr>
              <a:t> </a:t>
            </a:r>
            <a:r>
              <a:rPr lang="sr-Cyrl-CS" sz="2800" b="1">
                <a:latin typeface="Calibri" pitchFamily="32" charset="0"/>
              </a:rPr>
              <a:t>одређени</a:t>
            </a:r>
            <a:r>
              <a:rPr lang="en-US" sz="2800" b="1">
                <a:latin typeface="Calibri" pitchFamily="32" charset="0"/>
              </a:rPr>
              <a:t> </a:t>
            </a:r>
            <a:r>
              <a:rPr lang="sr-Cyrl-CS" sz="2800" b="1">
                <a:latin typeface="Calibri" pitchFamily="32" charset="0"/>
              </a:rPr>
              <a:t>вирус</a:t>
            </a:r>
            <a:r>
              <a:rPr lang="en-US" sz="2800" b="1">
                <a:latin typeface="Calibri" pitchFamily="32" charset="0"/>
              </a:rPr>
              <a:t> </a:t>
            </a:r>
            <a:r>
              <a:rPr lang="sr-Cyrl-CS" sz="2800" b="1">
                <a:latin typeface="Calibri" pitchFamily="32" charset="0"/>
              </a:rPr>
              <a:t>само</a:t>
            </a:r>
            <a:r>
              <a:rPr lang="en-US" sz="2800" b="1">
                <a:latin typeface="Calibri" pitchFamily="32" charset="0"/>
              </a:rPr>
              <a:t> </a:t>
            </a:r>
            <a:r>
              <a:rPr lang="sr-Cyrl-CS" sz="2800" b="1">
                <a:latin typeface="Calibri" pitchFamily="32" charset="0"/>
              </a:rPr>
              <a:t>ако</a:t>
            </a:r>
            <a:r>
              <a:rPr lang="en-US" sz="2800" b="1">
                <a:latin typeface="Calibri" pitchFamily="32" charset="0"/>
              </a:rPr>
              <a:t> </a:t>
            </a:r>
            <a:r>
              <a:rPr lang="sr-Cyrl-CS" sz="2800" b="1">
                <a:latin typeface="Calibri" pitchFamily="32" charset="0"/>
              </a:rPr>
              <a:t>имају</a:t>
            </a:r>
            <a:r>
              <a:rPr lang="en-US" sz="2800" b="1">
                <a:latin typeface="Calibri" pitchFamily="32" charset="0"/>
              </a:rPr>
              <a:t> </a:t>
            </a:r>
            <a:r>
              <a:rPr lang="sr-Cyrl-CS" sz="2800" b="1">
                <a:latin typeface="Calibri" pitchFamily="32" charset="0"/>
              </a:rPr>
              <a:t>његов</a:t>
            </a:r>
            <a:r>
              <a:rPr lang="en-US" sz="2800" b="1">
                <a:latin typeface="Calibri" pitchFamily="32" charset="0"/>
              </a:rPr>
              <a:t> </a:t>
            </a:r>
            <a:r>
              <a:rPr lang="sr-Cyrl-CS" sz="2800" b="1">
                <a:latin typeface="Calibri" pitchFamily="32" charset="0"/>
              </a:rPr>
              <a:t>код</a:t>
            </a:r>
            <a:r>
              <a:rPr lang="en-US" sz="2800" b="1">
                <a:latin typeface="Calibri" pitchFamily="32" charset="0"/>
              </a:rPr>
              <a:t> </a:t>
            </a:r>
            <a:r>
              <a:rPr lang="sr-Cyrl-CS" sz="2800" b="1">
                <a:latin typeface="Calibri" pitchFamily="32" charset="0"/>
              </a:rPr>
              <a:t>у</a:t>
            </a:r>
            <a:r>
              <a:rPr lang="en-US" sz="2800" b="1">
                <a:latin typeface="Calibri" pitchFamily="32" charset="0"/>
              </a:rPr>
              <a:t> </a:t>
            </a:r>
            <a:r>
              <a:rPr lang="sr-Cyrl-CS" sz="2800" b="1">
                <a:latin typeface="Calibri" pitchFamily="32" charset="0"/>
              </a:rPr>
              <a:t>бази</a:t>
            </a:r>
            <a:r>
              <a:rPr lang="sr-Latn-CS" sz="2800" b="1">
                <a:latin typeface="Calibri" pitchFamily="32" charset="0"/>
              </a:rPr>
              <a:t>.</a:t>
            </a:r>
          </a:p>
          <a:p>
            <a:pPr algn="just">
              <a:spcBef>
                <a:spcPts val="1750"/>
              </a:spcBef>
              <a:buClrTx/>
              <a:buFontTx/>
              <a:buNone/>
            </a:pPr>
            <a:r>
              <a:rPr lang="sr-Cyrl-CS" sz="2800" b="1">
                <a:latin typeface="Calibri" pitchFamily="32" charset="0"/>
              </a:rPr>
              <a:t>Због</a:t>
            </a:r>
            <a:r>
              <a:rPr lang="en-US" sz="2800" b="1">
                <a:latin typeface="Calibri" pitchFamily="32" charset="0"/>
              </a:rPr>
              <a:t> </a:t>
            </a:r>
            <a:r>
              <a:rPr lang="sr-Cyrl-CS" sz="2800" b="1">
                <a:latin typeface="Calibri" pitchFamily="32" charset="0"/>
              </a:rPr>
              <a:t>свакодневног</a:t>
            </a:r>
            <a:r>
              <a:rPr lang="en-US" sz="2800" b="1">
                <a:latin typeface="Calibri" pitchFamily="32" charset="0"/>
              </a:rPr>
              <a:t> </a:t>
            </a:r>
            <a:r>
              <a:rPr lang="sr-Cyrl-CS" sz="2800" b="1">
                <a:latin typeface="Calibri" pitchFamily="32" charset="0"/>
              </a:rPr>
              <a:t>настајања</a:t>
            </a:r>
            <a:r>
              <a:rPr lang="en-US" sz="2800" b="1">
                <a:latin typeface="Calibri" pitchFamily="32" charset="0"/>
              </a:rPr>
              <a:t> </a:t>
            </a:r>
            <a:r>
              <a:rPr lang="sr-Cyrl-CS" sz="2800" b="1">
                <a:latin typeface="Calibri" pitchFamily="32" charset="0"/>
              </a:rPr>
              <a:t>нових</a:t>
            </a:r>
            <a:r>
              <a:rPr lang="en-US" sz="2800" b="1">
                <a:latin typeface="Calibri" pitchFamily="32" charset="0"/>
              </a:rPr>
              <a:t> </a:t>
            </a:r>
            <a:r>
              <a:rPr lang="sr-Cyrl-CS" sz="2800" b="1">
                <a:latin typeface="Calibri" pitchFamily="32" charset="0"/>
              </a:rPr>
              <a:t>вируса</a:t>
            </a:r>
            <a:r>
              <a:rPr lang="en-US" sz="2800" b="1">
                <a:latin typeface="Calibri" pitchFamily="32" charset="0"/>
              </a:rPr>
              <a:t> </a:t>
            </a:r>
            <a:r>
              <a:rPr lang="sr-Cyrl-CS" sz="2800" b="1">
                <a:latin typeface="Calibri" pitchFamily="32" charset="0"/>
              </a:rPr>
              <a:t>неопходно</a:t>
            </a:r>
            <a:r>
              <a:rPr lang="en-US" sz="2800" b="1">
                <a:latin typeface="Calibri" pitchFamily="32" charset="0"/>
              </a:rPr>
              <a:t> </a:t>
            </a:r>
            <a:r>
              <a:rPr lang="sr-Cyrl-CS" sz="2800" b="1">
                <a:latin typeface="Calibri" pitchFamily="32" charset="0"/>
              </a:rPr>
              <a:t>је</a:t>
            </a:r>
            <a:r>
              <a:rPr lang="en-US" sz="2800" b="1">
                <a:latin typeface="Calibri" pitchFamily="32" charset="0"/>
              </a:rPr>
              <a:t> </a:t>
            </a:r>
            <a:r>
              <a:rPr lang="sr-Cyrl-CS" sz="2800" b="1">
                <a:latin typeface="Calibri" pitchFamily="32" charset="0"/>
              </a:rPr>
              <a:t>ажурирати</a:t>
            </a:r>
            <a:r>
              <a:rPr lang="en-US" sz="2800" b="1">
                <a:latin typeface="Calibri" pitchFamily="32" charset="0"/>
              </a:rPr>
              <a:t> (Up-date)</a:t>
            </a:r>
            <a:r>
              <a:rPr lang="sr-Latn-CS" sz="2800" b="1">
                <a:latin typeface="Calibri" pitchFamily="32" charset="0"/>
              </a:rPr>
              <a:t> </a:t>
            </a:r>
            <a:r>
              <a:rPr lang="sr-Cyrl-CS" sz="2800" b="1">
                <a:latin typeface="Calibri" pitchFamily="32" charset="0"/>
              </a:rPr>
              <a:t>базе</a:t>
            </a:r>
            <a:r>
              <a:rPr lang="en-US" sz="2800" b="1">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1"/>
          <p:cNvSpPr txBox="1">
            <a:spLocks noChangeArrowheads="1"/>
          </p:cNvSpPr>
          <p:nvPr/>
        </p:nvSpPr>
        <p:spPr bwMode="auto">
          <a:xfrm>
            <a:off x="142875" y="87313"/>
            <a:ext cx="8715375" cy="68502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marL="355600" indent="-352425">
              <a:tabLst>
                <a:tab pos="3556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defRPr sz="2400">
                <a:solidFill>
                  <a:srgbClr val="FFFFFF"/>
                </a:solidFill>
                <a:latin typeface="Times New Roman" pitchFamily="16" charset="0"/>
                <a:ea typeface="DejaVu Sans" charset="0"/>
                <a:cs typeface="DejaVu Sans" charset="0"/>
              </a:defRPr>
            </a:lvl1pPr>
            <a:lvl2pPr>
              <a:tabLst>
                <a:tab pos="3556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defRPr sz="2400">
                <a:solidFill>
                  <a:srgbClr val="FFFFFF"/>
                </a:solidFill>
                <a:latin typeface="Times New Roman" pitchFamily="16" charset="0"/>
                <a:ea typeface="DejaVu Sans" charset="0"/>
                <a:cs typeface="DejaVu Sans" charset="0"/>
              </a:defRPr>
            </a:lvl2pPr>
            <a:lvl3pPr>
              <a:tabLst>
                <a:tab pos="3556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defRPr sz="2400">
                <a:solidFill>
                  <a:srgbClr val="FFFFFF"/>
                </a:solidFill>
                <a:latin typeface="Times New Roman" pitchFamily="16" charset="0"/>
                <a:ea typeface="DejaVu Sans" charset="0"/>
                <a:cs typeface="DejaVu Sans" charset="0"/>
              </a:defRPr>
            </a:lvl3pPr>
            <a:lvl4pPr>
              <a:tabLst>
                <a:tab pos="3556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defRPr sz="2400">
                <a:solidFill>
                  <a:srgbClr val="FFFFFF"/>
                </a:solidFill>
                <a:latin typeface="Times New Roman" pitchFamily="16" charset="0"/>
                <a:ea typeface="DejaVu Sans" charset="0"/>
                <a:cs typeface="DejaVu Sans" charset="0"/>
              </a:defRPr>
            </a:lvl4pPr>
            <a:lvl5pPr>
              <a:tabLst>
                <a:tab pos="3556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556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556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556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55600" algn="l"/>
                <a:tab pos="911225" algn="l"/>
                <a:tab pos="1825625" algn="l"/>
                <a:tab pos="2740025" algn="l"/>
                <a:tab pos="3654425" algn="l"/>
                <a:tab pos="4568825" algn="l"/>
                <a:tab pos="5483225" algn="l"/>
                <a:tab pos="6397625" algn="l"/>
                <a:tab pos="7312025" algn="l"/>
                <a:tab pos="8226425" algn="l"/>
                <a:tab pos="9140825" algn="l"/>
                <a:tab pos="10055225" algn="l"/>
                <a:tab pos="10056813" algn="l"/>
                <a:tab pos="10514013" algn="l"/>
              </a:tabLst>
              <a:defRPr sz="2400">
                <a:solidFill>
                  <a:srgbClr val="FFFFFF"/>
                </a:solidFill>
                <a:latin typeface="Times New Roman" pitchFamily="16" charset="0"/>
                <a:ea typeface="DejaVu Sans" charset="0"/>
                <a:cs typeface="DejaVu Sans" charset="0"/>
              </a:defRPr>
            </a:lvl9pPr>
          </a:lstStyle>
          <a:p>
            <a:pPr marL="460375" indent="-457200" algn="just">
              <a:spcBef>
                <a:spcPts val="1750"/>
              </a:spcBef>
              <a:buClrTx/>
              <a:buFont typeface="Arial" panose="020B0604020202020204" pitchFamily="34" charset="0"/>
              <a:buChar char="•"/>
            </a:pPr>
            <a:r>
              <a:rPr lang="en-US" sz="2800" b="1" dirty="0">
                <a:solidFill>
                  <a:srgbClr val="FFFF00"/>
                </a:solidFill>
                <a:latin typeface="Calibri" pitchFamily="32" charset="0"/>
              </a:rPr>
              <a:t>boot </a:t>
            </a:r>
            <a:r>
              <a:rPr lang="sr-Cyrl-CS" sz="2800" b="1" dirty="0">
                <a:solidFill>
                  <a:srgbClr val="FFFF00"/>
                </a:solidFill>
                <a:latin typeface="Calibri" pitchFamily="32" charset="0"/>
              </a:rPr>
              <a:t>сектор</a:t>
            </a:r>
            <a:r>
              <a:rPr lang="en-US" sz="2800" b="1" dirty="0">
                <a:solidFill>
                  <a:srgbClr val="FFFF00"/>
                </a:solidFill>
                <a:latin typeface="Calibri" pitchFamily="32" charset="0"/>
              </a:rPr>
              <a:t> </a:t>
            </a:r>
            <a:r>
              <a:rPr lang="sr-Cyrl-CS" sz="2800" b="1" dirty="0">
                <a:solidFill>
                  <a:srgbClr val="FFFF00"/>
                </a:solidFill>
                <a:latin typeface="Calibri" pitchFamily="32" charset="0"/>
              </a:rPr>
              <a:t>вируси</a:t>
            </a:r>
            <a:r>
              <a:rPr lang="en-US" sz="2800" b="1" dirty="0">
                <a:solidFill>
                  <a:srgbClr val="FFFF00"/>
                </a:solidFill>
                <a:latin typeface="Calibri" pitchFamily="32" charset="0"/>
              </a:rPr>
              <a:t> </a:t>
            </a:r>
            <a:r>
              <a:rPr lang="en-US" sz="2800" b="1" dirty="0">
                <a:latin typeface="Calibri" pitchFamily="32" charset="0"/>
              </a:rPr>
              <a:t>— </a:t>
            </a:r>
            <a:r>
              <a:rPr lang="sr-Cyrl-CS" sz="2800" b="1" dirty="0">
                <a:latin typeface="Calibri" pitchFamily="32" charset="0"/>
              </a:rPr>
              <a:t>нападају</a:t>
            </a:r>
            <a:r>
              <a:rPr lang="en-US" sz="2800" b="1" dirty="0">
                <a:latin typeface="Calibri" pitchFamily="32" charset="0"/>
              </a:rPr>
              <a:t> Master Boot</a:t>
            </a:r>
            <a:r>
              <a:rPr lang="sr-Cyrl-CS" sz="2800" b="1" dirty="0">
                <a:latin typeface="Calibri" pitchFamily="32" charset="0"/>
              </a:rPr>
              <a:t> сектор</a:t>
            </a:r>
          </a:p>
          <a:p>
            <a:pPr marL="460375" indent="-457200" algn="just">
              <a:spcBef>
                <a:spcPts val="1750"/>
              </a:spcBef>
              <a:buClrTx/>
              <a:buFont typeface="Arial" panose="020B0604020202020204" pitchFamily="34" charset="0"/>
              <a:buChar char="•"/>
            </a:pPr>
            <a:r>
              <a:rPr lang="sr-Cyrl-CS" sz="2800" b="1" dirty="0">
                <a:solidFill>
                  <a:srgbClr val="FFFF00"/>
                </a:solidFill>
                <a:latin typeface="Calibri" pitchFamily="32" charset="0"/>
              </a:rPr>
              <a:t>паразитски</a:t>
            </a:r>
            <a:r>
              <a:rPr lang="en-US" sz="2800" b="1" dirty="0">
                <a:latin typeface="Calibri" pitchFamily="32" charset="0"/>
              </a:rPr>
              <a:t> — </a:t>
            </a:r>
            <a:r>
              <a:rPr lang="sr-Cyrl-CS" sz="2800" b="1" dirty="0">
                <a:latin typeface="Calibri" pitchFamily="32" charset="0"/>
              </a:rPr>
              <a:t>заразе</a:t>
            </a:r>
            <a:r>
              <a:rPr lang="en-US" sz="2800" b="1" dirty="0">
                <a:latin typeface="Calibri" pitchFamily="32" charset="0"/>
              </a:rPr>
              <a:t> </a:t>
            </a:r>
            <a:r>
              <a:rPr lang="sr-Cyrl-CS" sz="2800" b="1" dirty="0">
                <a:latin typeface="Calibri" pitchFamily="32" charset="0"/>
              </a:rPr>
              <a:t>извршне</a:t>
            </a:r>
            <a:r>
              <a:rPr lang="en-US" sz="2800" b="1" dirty="0">
                <a:latin typeface="Calibri" pitchFamily="32" charset="0"/>
              </a:rPr>
              <a:t> </a:t>
            </a:r>
            <a:r>
              <a:rPr lang="sr-Cyrl-CS" sz="2800" b="1" dirty="0">
                <a:latin typeface="Calibri" pitchFamily="32" charset="0"/>
              </a:rPr>
              <a:t>датотеке</a:t>
            </a:r>
            <a:r>
              <a:rPr lang="en-US" sz="2800" b="1" dirty="0">
                <a:latin typeface="Calibri" pitchFamily="32" charset="0"/>
              </a:rPr>
              <a:t> </a:t>
            </a:r>
            <a:r>
              <a:rPr lang="sr-Cyrl-CS" sz="2800" b="1" dirty="0">
                <a:latin typeface="Calibri" pitchFamily="32" charset="0"/>
              </a:rPr>
              <a:t>додавањем</a:t>
            </a:r>
            <a:r>
              <a:rPr lang="en-US" sz="2800" b="1" dirty="0">
                <a:latin typeface="Calibri" pitchFamily="32" charset="0"/>
              </a:rPr>
              <a:t> </a:t>
            </a:r>
            <a:r>
              <a:rPr lang="sr-Cyrl-CS" sz="2800" b="1" dirty="0">
                <a:latin typeface="Calibri" pitchFamily="32" charset="0"/>
              </a:rPr>
              <a:t>свог</a:t>
            </a:r>
            <a:r>
              <a:rPr lang="en-US" sz="2800" b="1" dirty="0">
                <a:latin typeface="Calibri" pitchFamily="32" charset="0"/>
              </a:rPr>
              <a:t> </a:t>
            </a:r>
            <a:r>
              <a:rPr lang="sr-Cyrl-CS" sz="2800" b="1" dirty="0">
                <a:latin typeface="Calibri" pitchFamily="32" charset="0"/>
              </a:rPr>
              <a:t>садржаја</a:t>
            </a:r>
            <a:r>
              <a:rPr lang="en-US" sz="2800" b="1" dirty="0">
                <a:latin typeface="Calibri" pitchFamily="32" charset="0"/>
              </a:rPr>
              <a:t> </a:t>
            </a:r>
            <a:r>
              <a:rPr lang="sr-Cyrl-CS" sz="2800" b="1" dirty="0">
                <a:latin typeface="Calibri" pitchFamily="32" charset="0"/>
              </a:rPr>
              <a:t>у</a:t>
            </a:r>
            <a:r>
              <a:rPr lang="en-US" sz="2800" b="1" dirty="0">
                <a:latin typeface="Calibri" pitchFamily="32" charset="0"/>
              </a:rPr>
              <a:t> </a:t>
            </a:r>
            <a:r>
              <a:rPr lang="sr-Cyrl-CS" sz="2800" b="1" dirty="0">
                <a:latin typeface="Calibri" pitchFamily="32" charset="0"/>
              </a:rPr>
              <a:t>структуру</a:t>
            </a:r>
            <a:r>
              <a:rPr lang="en-US" sz="2800" b="1" dirty="0">
                <a:latin typeface="Calibri" pitchFamily="32" charset="0"/>
              </a:rPr>
              <a:t> </a:t>
            </a:r>
            <a:r>
              <a:rPr lang="sr-Cyrl-CS" sz="2800" b="1" dirty="0">
                <a:latin typeface="Calibri" pitchFamily="32" charset="0"/>
              </a:rPr>
              <a:t>програма</a:t>
            </a:r>
          </a:p>
          <a:p>
            <a:pPr marL="460375" indent="-457200" algn="just">
              <a:spcBef>
                <a:spcPts val="1750"/>
              </a:spcBef>
              <a:buClrTx/>
              <a:buFont typeface="Arial" panose="020B0604020202020204" pitchFamily="34" charset="0"/>
              <a:buChar char="•"/>
            </a:pPr>
            <a:r>
              <a:rPr lang="sr-Cyrl-CS" sz="2800" b="1" dirty="0">
                <a:solidFill>
                  <a:srgbClr val="FFFF00"/>
                </a:solidFill>
                <a:latin typeface="Calibri" pitchFamily="32" charset="0"/>
              </a:rPr>
              <a:t>свестрани</a:t>
            </a:r>
            <a:r>
              <a:rPr lang="en-US" sz="2800" b="1" dirty="0">
                <a:solidFill>
                  <a:srgbClr val="FFFF00"/>
                </a:solidFill>
                <a:latin typeface="Calibri" pitchFamily="32" charset="0"/>
              </a:rPr>
              <a:t> </a:t>
            </a:r>
            <a:r>
              <a:rPr lang="sr-Cyrl-CS" sz="2800" b="1" dirty="0">
                <a:solidFill>
                  <a:srgbClr val="FFFF00"/>
                </a:solidFill>
                <a:latin typeface="Calibri" pitchFamily="32" charset="0"/>
              </a:rPr>
              <a:t>вируси</a:t>
            </a:r>
            <a:r>
              <a:rPr lang="en-US" sz="2800" b="1" dirty="0">
                <a:solidFill>
                  <a:srgbClr val="FFFF00"/>
                </a:solidFill>
                <a:latin typeface="Calibri" pitchFamily="32" charset="0"/>
              </a:rPr>
              <a:t> </a:t>
            </a:r>
            <a:r>
              <a:rPr lang="en-US" sz="2800" b="1" dirty="0">
                <a:latin typeface="Calibri" pitchFamily="32" charset="0"/>
              </a:rPr>
              <a:t>— </a:t>
            </a:r>
            <a:r>
              <a:rPr lang="sr-Cyrl-CS" sz="2800" b="1" dirty="0">
                <a:latin typeface="Calibri" pitchFamily="32" charset="0"/>
              </a:rPr>
              <a:t>нападају</a:t>
            </a:r>
            <a:r>
              <a:rPr lang="en-US" sz="2800" b="1" dirty="0">
                <a:latin typeface="Calibri" pitchFamily="32" charset="0"/>
              </a:rPr>
              <a:t> boot </a:t>
            </a:r>
            <a:r>
              <a:rPr lang="sr-Cyrl-CS" sz="2800" b="1" dirty="0">
                <a:latin typeface="Calibri" pitchFamily="32" charset="0"/>
              </a:rPr>
              <a:t>секторе</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извршне</a:t>
            </a:r>
            <a:r>
              <a:rPr lang="en-US" sz="2800" b="1" dirty="0">
                <a:latin typeface="Calibri" pitchFamily="32" charset="0"/>
              </a:rPr>
              <a:t> </a:t>
            </a:r>
            <a:r>
              <a:rPr lang="sr-Cyrl-CS" sz="2800" b="1" dirty="0">
                <a:latin typeface="Calibri" pitchFamily="32" charset="0"/>
              </a:rPr>
              <a:t>програме</a:t>
            </a:r>
          </a:p>
          <a:p>
            <a:pPr marL="460375" indent="-457200" algn="just">
              <a:spcBef>
                <a:spcPts val="1750"/>
              </a:spcBef>
              <a:buClrTx/>
              <a:buFont typeface="Arial" panose="020B0604020202020204" pitchFamily="34" charset="0"/>
              <a:buChar char="•"/>
            </a:pPr>
            <a:r>
              <a:rPr lang="sr-Cyrl-CS" sz="2800" b="1" dirty="0">
                <a:solidFill>
                  <a:srgbClr val="FFFF00"/>
                </a:solidFill>
                <a:latin typeface="Calibri" pitchFamily="32" charset="0"/>
              </a:rPr>
              <a:t>вируси</a:t>
            </a:r>
            <a:r>
              <a:rPr lang="en-US" sz="2800" b="1" dirty="0">
                <a:solidFill>
                  <a:srgbClr val="FFFF00"/>
                </a:solidFill>
                <a:latin typeface="Calibri" pitchFamily="32" charset="0"/>
              </a:rPr>
              <a:t> </a:t>
            </a:r>
            <a:r>
              <a:rPr lang="sr-Cyrl-CS" sz="2800" b="1" dirty="0">
                <a:solidFill>
                  <a:srgbClr val="FFFF00"/>
                </a:solidFill>
                <a:latin typeface="Calibri" pitchFamily="32" charset="0"/>
              </a:rPr>
              <a:t>пратиоци</a:t>
            </a:r>
            <a:r>
              <a:rPr lang="en-US" sz="2800" b="1" dirty="0">
                <a:solidFill>
                  <a:srgbClr val="FFFF00"/>
                </a:solidFill>
                <a:latin typeface="Calibri" pitchFamily="32" charset="0"/>
              </a:rPr>
              <a:t> </a:t>
            </a:r>
            <a:r>
              <a:rPr lang="en-US" sz="2800" b="1" dirty="0">
                <a:latin typeface="Calibri" pitchFamily="32" charset="0"/>
              </a:rPr>
              <a:t>— </a:t>
            </a:r>
            <a:r>
              <a:rPr lang="sr-Cyrl-CS" sz="2800" b="1" dirty="0">
                <a:latin typeface="Calibri" pitchFamily="32" charset="0"/>
              </a:rPr>
              <a:t>створи</a:t>
            </a:r>
            <a:r>
              <a:rPr lang="en-US" sz="2800" b="1" dirty="0">
                <a:latin typeface="Calibri" pitchFamily="32" charset="0"/>
              </a:rPr>
              <a:t> .com </a:t>
            </a:r>
            <a:r>
              <a:rPr lang="sr-Cyrl-CS" sz="2800" b="1" dirty="0">
                <a:latin typeface="Calibri" pitchFamily="32" charset="0"/>
              </a:rPr>
              <a:t>датотеку</a:t>
            </a:r>
            <a:r>
              <a:rPr lang="en-US" sz="2800" b="1" dirty="0">
                <a:latin typeface="Calibri" pitchFamily="32" charset="0"/>
              </a:rPr>
              <a:t> </a:t>
            </a:r>
            <a:r>
              <a:rPr lang="sr-Cyrl-CS" sz="2800" b="1" dirty="0">
                <a:latin typeface="Calibri" pitchFamily="32" charset="0"/>
              </a:rPr>
              <a:t>користећи</a:t>
            </a:r>
            <a:r>
              <a:rPr lang="en-US" sz="2800" b="1" dirty="0">
                <a:latin typeface="Calibri" pitchFamily="32" charset="0"/>
              </a:rPr>
              <a:t> </a:t>
            </a:r>
            <a:r>
              <a:rPr lang="sr-Cyrl-CS" sz="2800" b="1" dirty="0">
                <a:latin typeface="Calibri" pitchFamily="32" charset="0"/>
              </a:rPr>
              <a:t>име</a:t>
            </a:r>
            <a:r>
              <a:rPr lang="en-US" sz="2800" b="1" dirty="0">
                <a:latin typeface="Calibri" pitchFamily="32" charset="0"/>
              </a:rPr>
              <a:t> </a:t>
            </a:r>
            <a:r>
              <a:rPr lang="sr-Cyrl-CS" sz="2800" b="1" dirty="0">
                <a:latin typeface="Calibri" pitchFamily="32" charset="0"/>
              </a:rPr>
              <a:t>већ</a:t>
            </a:r>
            <a:r>
              <a:rPr lang="en-US" sz="2800" b="1" dirty="0">
                <a:latin typeface="Calibri" pitchFamily="32" charset="0"/>
              </a:rPr>
              <a:t> </a:t>
            </a:r>
            <a:r>
              <a:rPr lang="sr-Cyrl-CS" sz="2800" b="1" dirty="0">
                <a:latin typeface="Calibri" pitchFamily="32" charset="0"/>
              </a:rPr>
              <a:t>постојећег</a:t>
            </a:r>
            <a:r>
              <a:rPr lang="en-US" sz="2800" b="1" dirty="0">
                <a:latin typeface="Calibri" pitchFamily="32" charset="0"/>
              </a:rPr>
              <a:t> .</a:t>
            </a:r>
            <a:r>
              <a:rPr lang="sr-Cyrl-CS" sz="2800" b="1" dirty="0">
                <a:latin typeface="Calibri" pitchFamily="32" charset="0"/>
              </a:rPr>
              <a:t>е</a:t>
            </a:r>
            <a:r>
              <a:rPr lang="en-US" sz="2800" b="1" dirty="0">
                <a:latin typeface="Calibri" pitchFamily="32" charset="0"/>
              </a:rPr>
              <a:t>x</a:t>
            </a:r>
            <a:r>
              <a:rPr lang="sr-Cyrl-CS" sz="2800" b="1" dirty="0">
                <a:latin typeface="Calibri" pitchFamily="32" charset="0"/>
              </a:rPr>
              <a:t>е</a:t>
            </a:r>
            <a:r>
              <a:rPr lang="en-US" sz="2800" b="1" dirty="0">
                <a:latin typeface="Calibri" pitchFamily="32" charset="0"/>
              </a:rPr>
              <a:t> </a:t>
            </a:r>
            <a:r>
              <a:rPr lang="sr-Cyrl-CS" sz="2800" b="1" dirty="0">
                <a:latin typeface="Calibri" pitchFamily="32" charset="0"/>
              </a:rPr>
              <a:t>програма</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угради</a:t>
            </a:r>
            <a:r>
              <a:rPr lang="en-US" sz="2800" b="1" dirty="0">
                <a:latin typeface="Calibri" pitchFamily="32" charset="0"/>
              </a:rPr>
              <a:t> </a:t>
            </a:r>
            <a:r>
              <a:rPr lang="sr-Cyrl-CS" sz="2800" b="1" dirty="0">
                <a:latin typeface="Calibri" pitchFamily="32" charset="0"/>
              </a:rPr>
              <a:t>у</a:t>
            </a:r>
            <a:r>
              <a:rPr lang="en-US" sz="2800" b="1" dirty="0">
                <a:latin typeface="Calibri" pitchFamily="32" charset="0"/>
              </a:rPr>
              <a:t> </a:t>
            </a:r>
            <a:r>
              <a:rPr lang="sr-Cyrl-CS" sz="2800" b="1" dirty="0">
                <a:latin typeface="Calibri" pitchFamily="32" charset="0"/>
              </a:rPr>
              <a:t>њу</a:t>
            </a:r>
            <a:r>
              <a:rPr lang="en-US" sz="2800" b="1" dirty="0">
                <a:latin typeface="Calibri" pitchFamily="32" charset="0"/>
              </a:rPr>
              <a:t> </a:t>
            </a:r>
            <a:r>
              <a:rPr lang="sr-Cyrl-CS" sz="2800" b="1" dirty="0">
                <a:latin typeface="Calibri" pitchFamily="32" charset="0"/>
              </a:rPr>
              <a:t>свој</a:t>
            </a:r>
            <a:r>
              <a:rPr lang="en-US" sz="2800" b="1" dirty="0">
                <a:latin typeface="Calibri" pitchFamily="32" charset="0"/>
              </a:rPr>
              <a:t> </a:t>
            </a:r>
            <a:r>
              <a:rPr lang="sr-Cyrl-CS" sz="2800" b="1" dirty="0">
                <a:latin typeface="Calibri" pitchFamily="32" charset="0"/>
              </a:rPr>
              <a:t>код</a:t>
            </a:r>
          </a:p>
          <a:p>
            <a:pPr marL="460375" indent="-457200" algn="just">
              <a:spcBef>
                <a:spcPts val="1750"/>
              </a:spcBef>
              <a:buClrTx/>
              <a:buFont typeface="Arial" panose="020B0604020202020204" pitchFamily="34" charset="0"/>
              <a:buChar char="•"/>
            </a:pPr>
            <a:r>
              <a:rPr lang="sr-Cyrl-CS" sz="2800" b="1" dirty="0">
                <a:solidFill>
                  <a:srgbClr val="FFFF00"/>
                </a:solidFill>
                <a:latin typeface="Calibri" pitchFamily="32" charset="0"/>
              </a:rPr>
              <a:t>линк</a:t>
            </a:r>
            <a:r>
              <a:rPr lang="en-US" sz="2800" b="1" dirty="0">
                <a:solidFill>
                  <a:srgbClr val="FFFF00"/>
                </a:solidFill>
                <a:latin typeface="Calibri" pitchFamily="32" charset="0"/>
              </a:rPr>
              <a:t> </a:t>
            </a:r>
            <a:r>
              <a:rPr lang="sr-Cyrl-CS" sz="2800" b="1" dirty="0">
                <a:solidFill>
                  <a:srgbClr val="FFFF00"/>
                </a:solidFill>
                <a:latin typeface="Calibri" pitchFamily="32" charset="0"/>
              </a:rPr>
              <a:t>вируси</a:t>
            </a:r>
            <a:r>
              <a:rPr lang="en-US" sz="2800" b="1" dirty="0">
                <a:solidFill>
                  <a:srgbClr val="FFFF00"/>
                </a:solidFill>
                <a:latin typeface="Calibri" pitchFamily="32" charset="0"/>
              </a:rPr>
              <a:t> </a:t>
            </a:r>
            <a:r>
              <a:rPr lang="en-US" sz="2800" b="1" dirty="0">
                <a:latin typeface="Calibri" pitchFamily="32" charset="0"/>
              </a:rPr>
              <a:t>— </a:t>
            </a:r>
            <a:r>
              <a:rPr lang="sr-Cyrl-CS" sz="2800" b="1" dirty="0">
                <a:latin typeface="Calibri" pitchFamily="32" charset="0"/>
              </a:rPr>
              <a:t>у</a:t>
            </a:r>
            <a:r>
              <a:rPr lang="en-US" sz="2800" b="1" dirty="0">
                <a:latin typeface="Calibri" pitchFamily="32" charset="0"/>
              </a:rPr>
              <a:t> </a:t>
            </a:r>
            <a:r>
              <a:rPr lang="sr-Cyrl-CS" sz="2800" b="1" dirty="0">
                <a:latin typeface="Calibri" pitchFamily="32" charset="0"/>
              </a:rPr>
              <a:t>трену</a:t>
            </a:r>
            <a:r>
              <a:rPr lang="en-US" sz="2800" b="1" dirty="0">
                <a:latin typeface="Calibri" pitchFamily="32" charset="0"/>
              </a:rPr>
              <a:t> </a:t>
            </a:r>
            <a:r>
              <a:rPr lang="sr-Cyrl-CS" sz="2800" b="1" dirty="0">
                <a:latin typeface="Calibri" pitchFamily="32" charset="0"/>
              </a:rPr>
              <a:t>инфицирају</a:t>
            </a:r>
            <a:r>
              <a:rPr lang="en-US" sz="2800" b="1" dirty="0">
                <a:latin typeface="Calibri" pitchFamily="32" charset="0"/>
              </a:rPr>
              <a:t> </a:t>
            </a:r>
            <a:r>
              <a:rPr lang="sr-Cyrl-CS" sz="2800" b="1" dirty="0">
                <a:latin typeface="Calibri" pitchFamily="32" charset="0"/>
              </a:rPr>
              <a:t>нападнути</a:t>
            </a:r>
            <a:r>
              <a:rPr lang="en-US" sz="2800" b="1" dirty="0">
                <a:latin typeface="Calibri" pitchFamily="32" charset="0"/>
              </a:rPr>
              <a:t> </a:t>
            </a:r>
            <a:r>
              <a:rPr lang="sr-Cyrl-CS" sz="2800" b="1" dirty="0">
                <a:latin typeface="Calibri" pitchFamily="32" charset="0"/>
              </a:rPr>
              <a:t>рачунарски</a:t>
            </a:r>
            <a:r>
              <a:rPr lang="en-US" sz="2800" b="1" dirty="0">
                <a:latin typeface="Calibri" pitchFamily="32" charset="0"/>
              </a:rPr>
              <a:t> </a:t>
            </a:r>
            <a:r>
              <a:rPr lang="sr-Cyrl-CS" sz="2800" b="1" dirty="0">
                <a:latin typeface="Calibri" pitchFamily="32" charset="0"/>
              </a:rPr>
              <a:t>систем;</a:t>
            </a:r>
            <a:r>
              <a:rPr lang="en-US" sz="2800" b="1" dirty="0">
                <a:latin typeface="Calibri" pitchFamily="32" charset="0"/>
              </a:rPr>
              <a:t> </a:t>
            </a:r>
            <a:r>
              <a:rPr lang="sr-Cyrl-CS" sz="2800" b="1" dirty="0">
                <a:latin typeface="Calibri" pitchFamily="32" charset="0"/>
              </a:rPr>
              <a:t>мог</a:t>
            </a:r>
            <a:r>
              <a:rPr lang="sr-Cyrl-RS" sz="2800" b="1" dirty="0">
                <a:latin typeface="Calibri" pitchFamily="32" charset="0"/>
              </a:rPr>
              <a:t>у</a:t>
            </a:r>
            <a:r>
              <a:rPr lang="en-US" sz="2800" b="1" dirty="0">
                <a:latin typeface="Calibri" pitchFamily="32" charset="0"/>
              </a:rPr>
              <a:t> </a:t>
            </a:r>
            <a:r>
              <a:rPr lang="sr-Cyrl-CS" sz="2800" b="1" dirty="0">
                <a:latin typeface="Calibri" pitchFamily="32" charset="0"/>
              </a:rPr>
              <a:t>да изазову</a:t>
            </a:r>
            <a:r>
              <a:rPr lang="en-US" sz="2800" b="1" dirty="0">
                <a:latin typeface="Calibri" pitchFamily="32" charset="0"/>
              </a:rPr>
              <a:t> </a:t>
            </a:r>
            <a:r>
              <a:rPr lang="sr-Cyrl-CS" sz="2800" b="1" dirty="0">
                <a:latin typeface="Calibri" pitchFamily="32" charset="0"/>
              </a:rPr>
              <a:t>прави</a:t>
            </a:r>
            <a:r>
              <a:rPr lang="en-US" sz="2800" b="1" dirty="0">
                <a:latin typeface="Calibri" pitchFamily="32" charset="0"/>
              </a:rPr>
              <a:t> </a:t>
            </a:r>
            <a:r>
              <a:rPr lang="sr-Cyrl-CS" sz="2800" b="1" dirty="0">
                <a:latin typeface="Calibri" pitchFamily="32" charset="0"/>
              </a:rPr>
              <a:t>хаос</a:t>
            </a:r>
            <a:r>
              <a:rPr lang="en-US" sz="2800" b="1" dirty="0">
                <a:latin typeface="Calibri" pitchFamily="32" charset="0"/>
              </a:rPr>
              <a:t> </a:t>
            </a:r>
            <a:r>
              <a:rPr lang="sr-Cyrl-CS" sz="2800" b="1" dirty="0">
                <a:latin typeface="Calibri" pitchFamily="32" charset="0"/>
              </a:rPr>
              <a:t>на</a:t>
            </a:r>
            <a:r>
              <a:rPr lang="en-US" sz="2800" b="1" dirty="0">
                <a:latin typeface="Calibri" pitchFamily="32" charset="0"/>
              </a:rPr>
              <a:t> </a:t>
            </a:r>
            <a:r>
              <a:rPr lang="sr-Cyrl-CS" sz="2800" b="1" dirty="0">
                <a:latin typeface="Calibri" pitchFamily="32" charset="0"/>
              </a:rPr>
              <a:t>диску</a:t>
            </a:r>
          </a:p>
          <a:p>
            <a:pPr marL="460375" indent="-457200" algn="just">
              <a:spcBef>
                <a:spcPts val="1750"/>
              </a:spcBef>
              <a:buClrTx/>
              <a:buFont typeface="Arial" panose="020B0604020202020204" pitchFamily="34" charset="0"/>
              <a:buChar char="•"/>
            </a:pPr>
            <a:r>
              <a:rPr lang="sr-Cyrl-CS" sz="2800" b="1" dirty="0">
                <a:solidFill>
                  <a:srgbClr val="FFFF00"/>
                </a:solidFill>
                <a:latin typeface="Calibri" pitchFamily="32" charset="0"/>
              </a:rPr>
              <a:t>макро</a:t>
            </a:r>
            <a:r>
              <a:rPr lang="en-US" sz="2800" b="1" dirty="0">
                <a:solidFill>
                  <a:srgbClr val="FFFF00"/>
                </a:solidFill>
                <a:latin typeface="Calibri" pitchFamily="32" charset="0"/>
              </a:rPr>
              <a:t> </a:t>
            </a:r>
            <a:r>
              <a:rPr lang="sr-Cyrl-CS" sz="2800" b="1" dirty="0">
                <a:solidFill>
                  <a:srgbClr val="FFFF00"/>
                </a:solidFill>
                <a:latin typeface="Calibri" pitchFamily="32" charset="0"/>
              </a:rPr>
              <a:t>вируси</a:t>
            </a:r>
            <a:r>
              <a:rPr lang="en-US" sz="2800" b="1" dirty="0">
                <a:solidFill>
                  <a:srgbClr val="FFFF00"/>
                </a:solidFill>
                <a:latin typeface="Calibri" pitchFamily="32" charset="0"/>
              </a:rPr>
              <a:t> </a:t>
            </a:r>
            <a:r>
              <a:rPr lang="en-US" sz="2800" b="1" dirty="0">
                <a:latin typeface="Calibri" pitchFamily="32" charset="0"/>
              </a:rPr>
              <a:t>— </a:t>
            </a:r>
            <a:r>
              <a:rPr lang="sr-Cyrl-CS" sz="2800" b="1" dirty="0">
                <a:latin typeface="Calibri" pitchFamily="32" charset="0"/>
              </a:rPr>
              <a:t>имају</a:t>
            </a:r>
            <a:r>
              <a:rPr lang="en-US" sz="2800" b="1" dirty="0">
                <a:latin typeface="Calibri" pitchFamily="32" charset="0"/>
              </a:rPr>
              <a:t> </a:t>
            </a:r>
            <a:r>
              <a:rPr lang="sr-Cyrl-CS" sz="2800" b="1" dirty="0">
                <a:latin typeface="Calibri" pitchFamily="32" charset="0"/>
              </a:rPr>
              <a:t>могућност</a:t>
            </a:r>
            <a:r>
              <a:rPr lang="en-US" sz="2800" b="1" dirty="0">
                <a:latin typeface="Calibri" pitchFamily="32" charset="0"/>
              </a:rPr>
              <a:t> </a:t>
            </a:r>
            <a:r>
              <a:rPr lang="sr-Cyrl-CS" sz="2800" b="1" dirty="0">
                <a:latin typeface="Calibri" pitchFamily="32" charset="0"/>
              </a:rPr>
              <a:t>да</a:t>
            </a:r>
            <a:r>
              <a:rPr lang="en-US" sz="2800" b="1" dirty="0">
                <a:latin typeface="Calibri" pitchFamily="32" charset="0"/>
              </a:rPr>
              <a:t> </a:t>
            </a:r>
            <a:r>
              <a:rPr lang="sr-Cyrl-CS" sz="2800" b="1" dirty="0">
                <a:latin typeface="Calibri" pitchFamily="32" charset="0"/>
              </a:rPr>
              <a:t>сами</a:t>
            </a:r>
            <a:r>
              <a:rPr lang="en-US" sz="2800" b="1" dirty="0">
                <a:latin typeface="Calibri" pitchFamily="32" charset="0"/>
              </a:rPr>
              <a:t> </a:t>
            </a:r>
            <a:r>
              <a:rPr lang="sr-Cyrl-CS" sz="2800" b="1" dirty="0">
                <a:latin typeface="Calibri" pitchFamily="32" charset="0"/>
              </a:rPr>
              <a:t>себе</a:t>
            </a:r>
            <a:r>
              <a:rPr lang="en-US" sz="2800" b="1" dirty="0">
                <a:latin typeface="Calibri" pitchFamily="32" charset="0"/>
              </a:rPr>
              <a:t> </a:t>
            </a:r>
            <a:r>
              <a:rPr lang="sr-Cyrl-CS" sz="2800" b="1" dirty="0">
                <a:latin typeface="Calibri" pitchFamily="32" charset="0"/>
              </a:rPr>
              <a:t>копирају</a:t>
            </a:r>
            <a:r>
              <a:rPr lang="en-US" sz="2800" b="1" dirty="0">
                <a:latin typeface="Calibri" pitchFamily="32" charset="0"/>
              </a:rPr>
              <a:t>, </a:t>
            </a:r>
            <a:r>
              <a:rPr lang="sr-Cyrl-CS" sz="2800" b="1" dirty="0">
                <a:latin typeface="Calibri" pitchFamily="32" charset="0"/>
              </a:rPr>
              <a:t>бришу</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мењају</a:t>
            </a:r>
            <a:r>
              <a:rPr lang="en-US" sz="2800" b="1" dirty="0">
                <a:latin typeface="Calibri" pitchFamily="32" charset="0"/>
              </a:rPr>
              <a:t> </a:t>
            </a:r>
            <a:r>
              <a:rPr lang="sr-Cyrl-CS" sz="2800" b="1" dirty="0">
                <a:latin typeface="Calibri" pitchFamily="32" charset="0"/>
              </a:rPr>
              <a:t>документе</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928688" y="714375"/>
            <a:ext cx="7391400" cy="57806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spcBef>
                <a:spcPts val="1750"/>
              </a:spcBef>
              <a:buClrTx/>
              <a:buFontTx/>
              <a:buNone/>
            </a:pPr>
            <a:r>
              <a:rPr lang="sr-Cyrl-CS" sz="2800" b="1" dirty="0">
                <a:latin typeface="Calibri" pitchFamily="32" charset="0"/>
              </a:rPr>
              <a:t>Неки антивирусни програми</a:t>
            </a:r>
            <a:r>
              <a:rPr lang="en-US" sz="2800" b="1" dirty="0">
                <a:latin typeface="Calibri" pitchFamily="32" charset="0"/>
              </a:rPr>
              <a:t>:</a:t>
            </a:r>
          </a:p>
          <a:p>
            <a:pPr marL="457200" indent="-457200">
              <a:spcBef>
                <a:spcPts val="1750"/>
              </a:spcBef>
              <a:buClrTx/>
              <a:buFontTx/>
              <a:buChar char="-"/>
            </a:pPr>
            <a:r>
              <a:rPr lang="en-US" sz="2800" b="1" dirty="0">
                <a:latin typeface="Calibri" pitchFamily="32" charset="0"/>
              </a:rPr>
              <a:t>AVP (</a:t>
            </a:r>
            <a:r>
              <a:rPr lang="en-US" b="1" i="1" u="sng" dirty="0">
                <a:latin typeface="Calibri" pitchFamily="32" charset="0"/>
                <a:hlinkClick r:id="rId3"/>
              </a:rPr>
              <a:t>www.kasp</a:t>
            </a:r>
            <a:r>
              <a:rPr lang="sr-Latn-RS" b="1" i="1" u="sng" dirty="0">
                <a:latin typeface="Calibri" pitchFamily="32" charset="0"/>
                <a:hlinkClick r:id="rId3"/>
              </a:rPr>
              <a:t>e</a:t>
            </a:r>
            <a:r>
              <a:rPr lang="en-US" b="1" i="1" u="sng" dirty="0">
                <a:latin typeface="Calibri" pitchFamily="32" charset="0"/>
                <a:hlinkClick r:id="rId3"/>
              </a:rPr>
              <a:t>rsky.com</a:t>
            </a:r>
            <a:r>
              <a:rPr lang="en-US" sz="2800" b="1" dirty="0">
                <a:latin typeface="Calibri" pitchFamily="32" charset="0"/>
              </a:rPr>
              <a:t>)</a:t>
            </a:r>
            <a:endParaRPr lang="sr-Cyrl-RS" sz="2800" b="1" dirty="0">
              <a:latin typeface="Calibri" pitchFamily="32" charset="0"/>
            </a:endParaRPr>
          </a:p>
          <a:p>
            <a:pPr marL="457200" indent="-457200">
              <a:spcBef>
                <a:spcPts val="1750"/>
              </a:spcBef>
              <a:buClrTx/>
              <a:buFontTx/>
              <a:buChar char="-"/>
            </a:pPr>
            <a:r>
              <a:rPr lang="sr-Latn-RS" sz="2800" b="1" dirty="0">
                <a:latin typeface="Calibri" pitchFamily="32" charset="0"/>
              </a:rPr>
              <a:t>Avira (</a:t>
            </a:r>
            <a:r>
              <a:rPr lang="sr-Latn-RS" b="1" dirty="0">
                <a:latin typeface="Calibri" pitchFamily="32" charset="0"/>
                <a:hlinkClick r:id="rId4"/>
              </a:rPr>
              <a:t>www.avira.com</a:t>
            </a:r>
            <a:r>
              <a:rPr lang="sr-Latn-RS" sz="2800" b="1" dirty="0">
                <a:latin typeface="Calibri" pitchFamily="32" charset="0"/>
              </a:rPr>
              <a:t>) </a:t>
            </a:r>
            <a:endParaRPr lang="en-US" sz="2800" b="1" dirty="0">
              <a:latin typeface="Calibri" pitchFamily="32" charset="0"/>
            </a:endParaRPr>
          </a:p>
          <a:p>
            <a:pPr>
              <a:spcBef>
                <a:spcPts val="1750"/>
              </a:spcBef>
              <a:buClrTx/>
              <a:buFontTx/>
              <a:buNone/>
            </a:pPr>
            <a:r>
              <a:rPr lang="en-US" sz="2800" b="1" dirty="0">
                <a:latin typeface="Calibri" pitchFamily="32" charset="0"/>
              </a:rPr>
              <a:t>- </a:t>
            </a:r>
            <a:r>
              <a:rPr lang="sr-Latn-CS" sz="2800" b="1" dirty="0">
                <a:latin typeface="Calibri" pitchFamily="32" charset="0"/>
              </a:rPr>
              <a:t> </a:t>
            </a:r>
            <a:r>
              <a:rPr lang="en-US" sz="2800" b="1" dirty="0">
                <a:latin typeface="Calibri" pitchFamily="32" charset="0"/>
              </a:rPr>
              <a:t>Norton </a:t>
            </a:r>
            <a:r>
              <a:rPr lang="en-US" sz="2800" b="1" dirty="0" err="1">
                <a:latin typeface="Calibri" pitchFamily="32" charset="0"/>
              </a:rPr>
              <a:t>AntiVirus</a:t>
            </a:r>
            <a:r>
              <a:rPr lang="en-US" sz="2800" b="1" dirty="0">
                <a:latin typeface="Calibri" pitchFamily="32" charset="0"/>
              </a:rPr>
              <a:t> (</a:t>
            </a:r>
            <a:r>
              <a:rPr lang="en-US" b="1" i="1" u="sng" dirty="0">
                <a:latin typeface="Calibri" pitchFamily="32" charset="0"/>
              </a:rPr>
              <a:t>http://us.norton.com/antivirus/</a:t>
            </a:r>
            <a:r>
              <a:rPr lang="en-US" sz="2800" b="1" dirty="0">
                <a:latin typeface="Calibri" pitchFamily="32" charset="0"/>
              </a:rPr>
              <a:t>)</a:t>
            </a:r>
          </a:p>
          <a:p>
            <a:pPr>
              <a:spcBef>
                <a:spcPts val="1500"/>
              </a:spcBef>
              <a:buClrTx/>
              <a:buFontTx/>
              <a:buNone/>
            </a:pPr>
            <a:r>
              <a:rPr lang="en-US" sz="2800" b="1" dirty="0">
                <a:latin typeface="Calibri" pitchFamily="32" charset="0"/>
              </a:rPr>
              <a:t>- </a:t>
            </a:r>
            <a:r>
              <a:rPr lang="sr-Latn-CS" sz="2800" b="1" dirty="0">
                <a:latin typeface="Calibri" pitchFamily="32" charset="0"/>
              </a:rPr>
              <a:t> </a:t>
            </a:r>
            <a:r>
              <a:rPr lang="sr-Latn-CS" sz="2800" b="1" dirty="0">
                <a:latin typeface="Arial" charset="0"/>
                <a:cs typeface="Arial" charset="0"/>
              </a:rPr>
              <a:t>Avast </a:t>
            </a:r>
            <a:r>
              <a:rPr lang="en-US" b="1" dirty="0">
                <a:latin typeface="Arial" charset="0"/>
                <a:cs typeface="Arial" charset="0"/>
              </a:rPr>
              <a:t>(</a:t>
            </a:r>
            <a:r>
              <a:rPr lang="en-US" b="1" i="1" u="sng" dirty="0">
                <a:latin typeface="Arial" charset="0"/>
                <a:cs typeface="Arial" charset="0"/>
              </a:rPr>
              <a:t>www.avast.com</a:t>
            </a:r>
            <a:r>
              <a:rPr lang="en-US" b="1" dirty="0">
                <a:latin typeface="Arial" charset="0"/>
                <a:cs typeface="Arial" charset="0"/>
              </a:rPr>
              <a:t>)</a:t>
            </a:r>
          </a:p>
          <a:p>
            <a:pPr>
              <a:spcBef>
                <a:spcPts val="1750"/>
              </a:spcBef>
              <a:buClrTx/>
              <a:buFontTx/>
              <a:buNone/>
            </a:pPr>
            <a:r>
              <a:rPr lang="en-US" sz="2800" b="1" dirty="0">
                <a:latin typeface="Arial" charset="0"/>
                <a:cs typeface="Arial" charset="0"/>
              </a:rPr>
              <a:t>- </a:t>
            </a:r>
            <a:r>
              <a:rPr lang="sr-Latn-CS" sz="2800" b="1" dirty="0">
                <a:latin typeface="Arial" charset="0"/>
                <a:cs typeface="Arial" charset="0"/>
              </a:rPr>
              <a:t> </a:t>
            </a:r>
            <a:r>
              <a:rPr lang="en-US" sz="2800" b="1" dirty="0">
                <a:latin typeface="Arial" charset="0"/>
                <a:cs typeface="Arial" charset="0"/>
              </a:rPr>
              <a:t>McAfee Virus Scan (</a:t>
            </a:r>
            <a:r>
              <a:rPr lang="en-US" b="1" i="1" u="sng" dirty="0">
                <a:latin typeface="Arial" charset="0"/>
                <a:cs typeface="Arial" charset="0"/>
              </a:rPr>
              <a:t>www.mcafee.com</a:t>
            </a:r>
            <a:r>
              <a:rPr lang="en-US" sz="2800" b="1" dirty="0">
                <a:latin typeface="Calibri" pitchFamily="32" charset="0"/>
              </a:rPr>
              <a:t>)</a:t>
            </a:r>
          </a:p>
          <a:p>
            <a:pPr>
              <a:spcBef>
                <a:spcPts val="1750"/>
              </a:spcBef>
              <a:buClrTx/>
              <a:buFontTx/>
              <a:buNone/>
            </a:pPr>
            <a:r>
              <a:rPr lang="en-US" sz="2800" b="1" dirty="0">
                <a:latin typeface="Calibri" pitchFamily="32" charset="0"/>
              </a:rPr>
              <a:t>- </a:t>
            </a:r>
            <a:r>
              <a:rPr lang="sr-Latn-CS" sz="2800" b="1" dirty="0">
                <a:latin typeface="Calibri" pitchFamily="32" charset="0"/>
              </a:rPr>
              <a:t> Nod32 </a:t>
            </a:r>
            <a:r>
              <a:rPr lang="en-US" sz="2800" b="1" dirty="0">
                <a:latin typeface="Calibri" pitchFamily="32" charset="0"/>
              </a:rPr>
              <a:t>(</a:t>
            </a:r>
            <a:r>
              <a:rPr lang="en-US" b="1" i="1" u="sng" dirty="0">
                <a:latin typeface="Calibri" pitchFamily="32" charset="0"/>
              </a:rPr>
              <a:t>www.eset.com</a:t>
            </a:r>
            <a:r>
              <a:rPr lang="en-US" sz="2800" b="1" dirty="0">
                <a:latin typeface="Calibri" pitchFamily="32" charset="0"/>
              </a:rPr>
              <a:t>)</a:t>
            </a:r>
          </a:p>
          <a:p>
            <a:pPr>
              <a:spcBef>
                <a:spcPts val="1750"/>
              </a:spcBef>
              <a:buClrTx/>
              <a:buFontTx/>
              <a:buNone/>
            </a:pPr>
            <a:r>
              <a:rPr lang="en-US" sz="2800" b="1" dirty="0">
                <a:latin typeface="Calibri" pitchFamily="32" charset="0"/>
              </a:rPr>
              <a:t>- </a:t>
            </a:r>
            <a:r>
              <a:rPr lang="sr-Latn-CS" sz="2800" b="1" dirty="0">
                <a:latin typeface="Calibri" pitchFamily="32" charset="0"/>
              </a:rPr>
              <a:t> HouseCall, Browser Guard</a:t>
            </a:r>
            <a:r>
              <a:rPr lang="en-US" sz="2800" b="1" dirty="0">
                <a:latin typeface="Calibri" pitchFamily="32" charset="0"/>
              </a:rPr>
              <a:t> (</a:t>
            </a:r>
            <a:r>
              <a:rPr lang="en-US" b="1" i="1" u="sng" dirty="0">
                <a:latin typeface="Calibri" pitchFamily="32" charset="0"/>
              </a:rPr>
              <a:t>www.antivirus.com</a:t>
            </a:r>
            <a:r>
              <a:rPr lang="en-US" sz="2800" b="1" dirty="0">
                <a:latin typeface="Calibri" pitchFamily="32" charset="0"/>
              </a:rPr>
              <a:t>)</a:t>
            </a:r>
          </a:p>
          <a:p>
            <a:pPr>
              <a:spcBef>
                <a:spcPts val="1750"/>
              </a:spcBef>
              <a:buClrTx/>
              <a:buFontTx/>
              <a:buNone/>
            </a:pPr>
            <a:r>
              <a:rPr lang="en-US" sz="2800" b="1" dirty="0">
                <a:latin typeface="Calibri" pitchFamily="32" charset="0"/>
              </a:rPr>
              <a:t>- </a:t>
            </a:r>
            <a:r>
              <a:rPr lang="sr-Latn-CS" sz="2800" b="1" dirty="0">
                <a:latin typeface="Calibri" pitchFamily="32" charset="0"/>
              </a:rPr>
              <a:t> </a:t>
            </a:r>
            <a:r>
              <a:rPr lang="en-US" sz="2800" b="1" dirty="0">
                <a:latin typeface="Calibri" pitchFamily="32" charset="0"/>
              </a:rPr>
              <a:t>Sophos Anti Virus (</a:t>
            </a:r>
            <a:r>
              <a:rPr lang="en-US" b="1" i="1" u="sng" dirty="0">
                <a:latin typeface="Calibri" pitchFamily="32" charset="0"/>
              </a:rPr>
              <a:t>www.sophos.com</a:t>
            </a:r>
            <a:r>
              <a:rPr lang="en-US" sz="2800" b="1" dirty="0">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1"/>
          <p:cNvSpPr txBox="1">
            <a:spLocks noChangeArrowheads="1"/>
          </p:cNvSpPr>
          <p:nvPr/>
        </p:nvSpPr>
        <p:spPr bwMode="auto">
          <a:xfrm>
            <a:off x="357188" y="1000125"/>
            <a:ext cx="8358187" cy="6510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a:solidFill>
                  <a:srgbClr val="FFFF00"/>
                </a:solidFill>
                <a:latin typeface="Calibri" pitchFamily="32" charset="0"/>
              </a:rPr>
              <a:t>Рачунарски</a:t>
            </a:r>
            <a:r>
              <a:rPr lang="en-US" sz="2800" b="1">
                <a:solidFill>
                  <a:srgbClr val="FFFF00"/>
                </a:solidFill>
                <a:latin typeface="Calibri" pitchFamily="32" charset="0"/>
              </a:rPr>
              <a:t> </a:t>
            </a:r>
            <a:r>
              <a:rPr lang="sr-Cyrl-CS" sz="2800" b="1">
                <a:solidFill>
                  <a:srgbClr val="FFFF00"/>
                </a:solidFill>
                <a:latin typeface="Calibri" pitchFamily="32" charset="0"/>
              </a:rPr>
              <a:t>црви</a:t>
            </a:r>
            <a:r>
              <a:rPr lang="en-US" sz="2800" b="1">
                <a:solidFill>
                  <a:srgbClr val="FFFF00"/>
                </a:solidFill>
                <a:latin typeface="Calibri" pitchFamily="32" charset="0"/>
              </a:rPr>
              <a:t> </a:t>
            </a:r>
            <a:r>
              <a:rPr lang="sr-Cyrl-CS" sz="2800">
                <a:latin typeface="Calibri" pitchFamily="32" charset="0"/>
              </a:rPr>
              <a:t>су</a:t>
            </a:r>
            <a:r>
              <a:rPr lang="en-US" sz="2800">
                <a:latin typeface="Calibri" pitchFamily="32" charset="0"/>
              </a:rPr>
              <a:t> </a:t>
            </a:r>
            <a:r>
              <a:rPr lang="sr-Cyrl-CS" sz="2800">
                <a:latin typeface="Calibri" pitchFamily="32" charset="0"/>
              </a:rPr>
              <a:t>рачунарски</a:t>
            </a:r>
            <a:r>
              <a:rPr lang="en-US" sz="2800">
                <a:latin typeface="Calibri" pitchFamily="32" charset="0"/>
              </a:rPr>
              <a:t> </a:t>
            </a:r>
            <a:r>
              <a:rPr lang="sr-Cyrl-CS" sz="2800">
                <a:latin typeface="Calibri" pitchFamily="32" charset="0"/>
              </a:rPr>
              <a:t>програми</a:t>
            </a:r>
            <a:r>
              <a:rPr lang="en-US" sz="2800">
                <a:latin typeface="Calibri" pitchFamily="32" charset="0"/>
              </a:rPr>
              <a:t> </a:t>
            </a:r>
            <a:r>
              <a:rPr lang="sr-Cyrl-CS" sz="2800">
                <a:latin typeface="Calibri" pitchFamily="32" charset="0"/>
              </a:rPr>
              <a:t>који</a:t>
            </a:r>
            <a:r>
              <a:rPr lang="en-US" sz="2800">
                <a:latin typeface="Calibri" pitchFamily="32" charset="0"/>
              </a:rPr>
              <a:t> </a:t>
            </a:r>
            <a:r>
              <a:rPr lang="sr-Cyrl-CS" sz="2800">
                <a:latin typeface="Calibri" pitchFamily="32" charset="0"/>
              </a:rPr>
              <a:t>се сами умножавају</a:t>
            </a:r>
            <a:r>
              <a:rPr lang="en-US" sz="2800">
                <a:latin typeface="Calibri" pitchFamily="32" charset="0"/>
              </a:rPr>
              <a:t>. </a:t>
            </a:r>
            <a:r>
              <a:rPr lang="sr-Cyrl-CS" sz="2800">
                <a:latin typeface="Calibri" pitchFamily="32" charset="0"/>
              </a:rPr>
              <a:t>При</a:t>
            </a:r>
            <a:r>
              <a:rPr lang="en-US" sz="2800">
                <a:latin typeface="Calibri" pitchFamily="32" charset="0"/>
              </a:rPr>
              <a:t> </a:t>
            </a:r>
            <a:r>
              <a:rPr lang="sr-Cyrl-CS" sz="2800">
                <a:latin typeface="Calibri" pitchFamily="32" charset="0"/>
              </a:rPr>
              <a:t>томе</a:t>
            </a:r>
            <a:r>
              <a:rPr lang="en-US" sz="2800">
                <a:latin typeface="Calibri" pitchFamily="32" charset="0"/>
              </a:rPr>
              <a:t> </a:t>
            </a:r>
            <a:r>
              <a:rPr lang="sr-Cyrl-CS" sz="2800">
                <a:latin typeface="Calibri" pitchFamily="32" charset="0"/>
              </a:rPr>
              <a:t>користе</a:t>
            </a:r>
            <a:r>
              <a:rPr lang="en-US" sz="2800">
                <a:latin typeface="Calibri" pitchFamily="32" charset="0"/>
              </a:rPr>
              <a:t> </a:t>
            </a:r>
            <a:r>
              <a:rPr lang="sr-Cyrl-CS" sz="2800">
                <a:latin typeface="Calibri" pitchFamily="32" charset="0"/>
              </a:rPr>
              <a:t>рачунарске</a:t>
            </a:r>
            <a:r>
              <a:rPr lang="en-US" sz="2800">
                <a:latin typeface="Calibri" pitchFamily="32" charset="0"/>
              </a:rPr>
              <a:t> </a:t>
            </a:r>
            <a:r>
              <a:rPr lang="sr-Cyrl-CS" sz="2800">
                <a:latin typeface="Calibri" pitchFamily="32" charset="0"/>
              </a:rPr>
              <a:t>мреже</a:t>
            </a:r>
            <a:r>
              <a:rPr lang="en-US" sz="2800">
                <a:latin typeface="Calibri" pitchFamily="32" charset="0"/>
              </a:rPr>
              <a:t> </a:t>
            </a:r>
            <a:r>
              <a:rPr lang="sr-Cyrl-CS" sz="2800">
                <a:latin typeface="Calibri" pitchFamily="32" charset="0"/>
              </a:rPr>
              <a:t>да</a:t>
            </a:r>
            <a:r>
              <a:rPr lang="en-US" sz="2800">
                <a:latin typeface="Calibri" pitchFamily="32" charset="0"/>
              </a:rPr>
              <a:t> </a:t>
            </a:r>
            <a:r>
              <a:rPr lang="sr-Cyrl-CS" sz="2800">
                <a:latin typeface="Calibri" pitchFamily="32" charset="0"/>
              </a:rPr>
              <a:t>би</a:t>
            </a:r>
            <a:r>
              <a:rPr lang="en-US" sz="2800">
                <a:latin typeface="Calibri" pitchFamily="32" charset="0"/>
              </a:rPr>
              <a:t> </a:t>
            </a:r>
            <a:r>
              <a:rPr lang="sr-Cyrl-CS" sz="2800">
                <a:latin typeface="Calibri" pitchFamily="32" charset="0"/>
              </a:rPr>
              <a:t>се</a:t>
            </a:r>
            <a:r>
              <a:rPr lang="en-US" sz="2800">
                <a:latin typeface="Calibri" pitchFamily="32" charset="0"/>
              </a:rPr>
              <a:t> </a:t>
            </a:r>
            <a:r>
              <a:rPr lang="sr-Cyrl-CS" sz="2800">
                <a:latin typeface="Calibri" pitchFamily="32" charset="0"/>
              </a:rPr>
              <a:t>копирали</a:t>
            </a:r>
            <a:r>
              <a:rPr lang="en-US" sz="2800">
                <a:latin typeface="Calibri" pitchFamily="32" charset="0"/>
              </a:rPr>
              <a:t> </a:t>
            </a:r>
            <a:r>
              <a:rPr lang="sr-Cyrl-CS" sz="2800">
                <a:latin typeface="Calibri" pitchFamily="32" charset="0"/>
              </a:rPr>
              <a:t>на</a:t>
            </a:r>
            <a:r>
              <a:rPr lang="en-US" sz="2800">
                <a:latin typeface="Calibri" pitchFamily="32" charset="0"/>
              </a:rPr>
              <a:t> </a:t>
            </a:r>
            <a:r>
              <a:rPr lang="sr-Cyrl-CS" sz="2800">
                <a:latin typeface="Calibri" pitchFamily="32" charset="0"/>
              </a:rPr>
              <a:t>друге</a:t>
            </a:r>
            <a:r>
              <a:rPr lang="en-US" sz="2800">
                <a:latin typeface="Calibri" pitchFamily="32" charset="0"/>
              </a:rPr>
              <a:t> </a:t>
            </a:r>
            <a:r>
              <a:rPr lang="sr-Cyrl-CS" sz="2800">
                <a:latin typeface="Calibri" pitchFamily="32" charset="0"/>
              </a:rPr>
              <a:t>рачунаре</a:t>
            </a:r>
            <a:r>
              <a:rPr lang="en-US" sz="2800">
                <a:latin typeface="Calibri" pitchFamily="32" charset="0"/>
              </a:rPr>
              <a:t>, </a:t>
            </a:r>
            <a:r>
              <a:rPr lang="sr-Cyrl-CS" sz="2800">
                <a:latin typeface="Calibri" pitchFamily="32" charset="0"/>
              </a:rPr>
              <a:t>често</a:t>
            </a:r>
            <a:r>
              <a:rPr lang="en-US" sz="2800">
                <a:latin typeface="Calibri" pitchFamily="32" charset="0"/>
              </a:rPr>
              <a:t> </a:t>
            </a:r>
            <a:r>
              <a:rPr lang="sr-Cyrl-CS" sz="2800">
                <a:latin typeface="Calibri" pitchFamily="32" charset="0"/>
              </a:rPr>
              <a:t>без</a:t>
            </a:r>
            <a:r>
              <a:rPr lang="en-US" sz="2800">
                <a:latin typeface="Calibri" pitchFamily="32" charset="0"/>
              </a:rPr>
              <a:t> </a:t>
            </a:r>
            <a:r>
              <a:rPr lang="sr-Cyrl-CS" sz="2800">
                <a:latin typeface="Calibri" pitchFamily="32" charset="0"/>
              </a:rPr>
              <a:t>утицаја</a:t>
            </a:r>
            <a:r>
              <a:rPr lang="en-US" sz="2800">
                <a:latin typeface="Calibri" pitchFamily="32" charset="0"/>
              </a:rPr>
              <a:t> </a:t>
            </a:r>
            <a:r>
              <a:rPr lang="sr-Cyrl-CS" sz="2800">
                <a:latin typeface="Calibri" pitchFamily="32" charset="0"/>
              </a:rPr>
              <a:t>човека</a:t>
            </a:r>
            <a:r>
              <a:rPr lang="en-US" sz="2800">
                <a:latin typeface="Calibri" pitchFamily="32" charset="0"/>
              </a:rPr>
              <a:t>. </a:t>
            </a:r>
            <a:r>
              <a:rPr lang="sr-Cyrl-CS" sz="2800">
                <a:latin typeface="Calibri" pitchFamily="32" charset="0"/>
              </a:rPr>
              <a:t>За</a:t>
            </a:r>
            <a:r>
              <a:rPr lang="en-US" sz="2800">
                <a:latin typeface="Calibri" pitchFamily="32" charset="0"/>
              </a:rPr>
              <a:t> </a:t>
            </a:r>
            <a:r>
              <a:rPr lang="sr-Cyrl-CS" sz="2800">
                <a:latin typeface="Calibri" pitchFamily="32" charset="0"/>
              </a:rPr>
              <a:t>разлику</a:t>
            </a:r>
            <a:r>
              <a:rPr lang="en-US" sz="2800">
                <a:latin typeface="Calibri" pitchFamily="32" charset="0"/>
              </a:rPr>
              <a:t> </a:t>
            </a:r>
            <a:r>
              <a:rPr lang="sr-Cyrl-CS" sz="2800">
                <a:latin typeface="Calibri" pitchFamily="32" charset="0"/>
              </a:rPr>
              <a:t>од</a:t>
            </a:r>
            <a:r>
              <a:rPr lang="en-US" sz="2800">
                <a:latin typeface="Calibri" pitchFamily="32" charset="0"/>
              </a:rPr>
              <a:t> </a:t>
            </a:r>
            <a:r>
              <a:rPr lang="sr-Cyrl-CS" sz="2800">
                <a:latin typeface="Calibri" pitchFamily="32" charset="0"/>
              </a:rPr>
              <a:t>вируса</a:t>
            </a:r>
            <a:r>
              <a:rPr lang="en-US" sz="2800">
                <a:latin typeface="Calibri" pitchFamily="32" charset="0"/>
              </a:rPr>
              <a:t>, </a:t>
            </a:r>
            <a:r>
              <a:rPr lang="sr-Cyrl-CS" sz="2800">
                <a:latin typeface="Calibri" pitchFamily="32" charset="0"/>
              </a:rPr>
              <a:t>за</a:t>
            </a:r>
            <a:r>
              <a:rPr lang="en-US" sz="2800">
                <a:latin typeface="Calibri" pitchFamily="32" charset="0"/>
              </a:rPr>
              <a:t> </a:t>
            </a:r>
            <a:r>
              <a:rPr lang="sr-Cyrl-CS" sz="2800">
                <a:latin typeface="Calibri" pitchFamily="32" charset="0"/>
              </a:rPr>
              <a:t>своје</a:t>
            </a:r>
            <a:r>
              <a:rPr lang="en-US" sz="2800">
                <a:latin typeface="Calibri" pitchFamily="32" charset="0"/>
              </a:rPr>
              <a:t> </a:t>
            </a:r>
            <a:r>
              <a:rPr lang="sr-Cyrl-CS" sz="2800">
                <a:latin typeface="Calibri" pitchFamily="32" charset="0"/>
              </a:rPr>
              <a:t>деловање</a:t>
            </a:r>
            <a:r>
              <a:rPr lang="en-US" sz="2800">
                <a:latin typeface="Calibri" pitchFamily="32" charset="0"/>
              </a:rPr>
              <a:t> </a:t>
            </a:r>
            <a:r>
              <a:rPr lang="sr-Cyrl-CS" sz="2800">
                <a:latin typeface="Calibri" pitchFamily="32" charset="0"/>
              </a:rPr>
              <a:t>не</a:t>
            </a:r>
            <a:r>
              <a:rPr lang="en-US" sz="2800">
                <a:latin typeface="Calibri" pitchFamily="32" charset="0"/>
              </a:rPr>
              <a:t> </a:t>
            </a:r>
            <a:r>
              <a:rPr lang="sr-Cyrl-CS" sz="2800">
                <a:latin typeface="Calibri" pitchFamily="32" charset="0"/>
              </a:rPr>
              <a:t>морају</a:t>
            </a:r>
            <a:r>
              <a:rPr lang="en-US" sz="2800">
                <a:latin typeface="Calibri" pitchFamily="32" charset="0"/>
              </a:rPr>
              <a:t> </a:t>
            </a:r>
            <a:r>
              <a:rPr lang="sr-Cyrl-CS" sz="2800">
                <a:latin typeface="Calibri" pitchFamily="32" charset="0"/>
              </a:rPr>
              <a:t>да инфицирају</a:t>
            </a:r>
            <a:r>
              <a:rPr lang="en-US" sz="2800">
                <a:latin typeface="Calibri" pitchFamily="32" charset="0"/>
              </a:rPr>
              <a:t> </a:t>
            </a:r>
            <a:r>
              <a:rPr lang="sr-Cyrl-CS" sz="2800">
                <a:latin typeface="Calibri" pitchFamily="32" charset="0"/>
              </a:rPr>
              <a:t>друге</a:t>
            </a:r>
            <a:r>
              <a:rPr lang="en-US" sz="2800">
                <a:latin typeface="Calibri" pitchFamily="32" charset="0"/>
              </a:rPr>
              <a:t> </a:t>
            </a:r>
            <a:r>
              <a:rPr lang="sr-Cyrl-CS" sz="2800">
                <a:latin typeface="Calibri" pitchFamily="32" charset="0"/>
              </a:rPr>
              <a:t>програме</a:t>
            </a:r>
            <a:r>
              <a:rPr lang="en-US" sz="2800">
                <a:latin typeface="Calibri" pitchFamily="32" charset="0"/>
              </a:rPr>
              <a:t>. </a:t>
            </a:r>
            <a:r>
              <a:rPr lang="sr-Cyrl-CS" sz="2800">
                <a:latin typeface="Calibri" pitchFamily="32" charset="0"/>
              </a:rPr>
              <a:t>Могу</a:t>
            </a:r>
            <a:r>
              <a:rPr lang="en-US" sz="2800">
                <a:latin typeface="Calibri" pitchFamily="32" charset="0"/>
              </a:rPr>
              <a:t> </a:t>
            </a:r>
            <a:r>
              <a:rPr lang="sr-Cyrl-CS" sz="2800">
                <a:latin typeface="Calibri" pitchFamily="32" charset="0"/>
              </a:rPr>
              <a:t>стићи</a:t>
            </a:r>
            <a:r>
              <a:rPr lang="en-US" sz="2800">
                <a:latin typeface="Calibri" pitchFamily="32" charset="0"/>
              </a:rPr>
              <a:t> </a:t>
            </a:r>
            <a:r>
              <a:rPr lang="sr-Cyrl-CS" sz="2800">
                <a:latin typeface="Calibri" pitchFamily="32" charset="0"/>
              </a:rPr>
              <a:t>и</a:t>
            </a:r>
            <a:r>
              <a:rPr lang="en-US" sz="2800">
                <a:latin typeface="Calibri" pitchFamily="32" charset="0"/>
              </a:rPr>
              <a:t> </a:t>
            </a:r>
            <a:r>
              <a:rPr lang="sr-Cyrl-CS" sz="2800">
                <a:latin typeface="Calibri" pitchFamily="32" charset="0"/>
              </a:rPr>
              <a:t>као</a:t>
            </a:r>
            <a:r>
              <a:rPr lang="en-US" sz="2800">
                <a:latin typeface="Calibri" pitchFamily="32" charset="0"/>
              </a:rPr>
              <a:t> </a:t>
            </a:r>
            <a:r>
              <a:rPr lang="sr-Cyrl-CS" sz="2800">
                <a:latin typeface="Calibri" pitchFamily="32" charset="0"/>
              </a:rPr>
              <a:t>фајл</a:t>
            </a:r>
            <a:r>
              <a:rPr lang="en-US" sz="2800">
                <a:latin typeface="Calibri" pitchFamily="32" charset="0"/>
              </a:rPr>
              <a:t> </a:t>
            </a:r>
            <a:r>
              <a:rPr lang="sr-Cyrl-CS" sz="2800">
                <a:latin typeface="Calibri" pitchFamily="32" charset="0"/>
              </a:rPr>
              <a:t>у</a:t>
            </a:r>
            <a:r>
              <a:rPr lang="en-US" sz="2800">
                <a:latin typeface="Calibri" pitchFamily="32" charset="0"/>
              </a:rPr>
              <a:t> </a:t>
            </a:r>
            <a:r>
              <a:rPr lang="sr-Cyrl-CS" sz="2800">
                <a:latin typeface="Calibri" pitchFamily="32" charset="0"/>
              </a:rPr>
              <a:t>мејлу.</a:t>
            </a:r>
          </a:p>
          <a:p>
            <a:pPr algn="just">
              <a:spcBef>
                <a:spcPts val="1750"/>
              </a:spcBef>
              <a:buClrTx/>
              <a:buFontTx/>
              <a:buNone/>
            </a:pPr>
            <a:r>
              <a:rPr lang="sr-Cyrl-CS" sz="2800">
                <a:latin typeface="Calibri" pitchFamily="32" charset="0"/>
              </a:rPr>
              <a:t>Приступ</a:t>
            </a:r>
            <a:r>
              <a:rPr lang="en-US" sz="2800">
                <a:latin typeface="Calibri" pitchFamily="32" charset="0"/>
              </a:rPr>
              <a:t> </a:t>
            </a:r>
            <a:r>
              <a:rPr lang="sr-Cyrl-CS" sz="2800">
                <a:latin typeface="Calibri" pitchFamily="32" charset="0"/>
              </a:rPr>
              <a:t>рачунару</a:t>
            </a:r>
            <a:r>
              <a:rPr lang="en-US" sz="2800">
                <a:latin typeface="Calibri" pitchFamily="32" charset="0"/>
              </a:rPr>
              <a:t> </a:t>
            </a:r>
            <a:r>
              <a:rPr lang="sr-Cyrl-CS" sz="2800">
                <a:latin typeface="Calibri" pitchFamily="32" charset="0"/>
              </a:rPr>
              <a:t>омогућавају им</a:t>
            </a:r>
            <a:r>
              <a:rPr lang="en-US" sz="2800">
                <a:latin typeface="Calibri" pitchFamily="32" charset="0"/>
              </a:rPr>
              <a:t> </a:t>
            </a:r>
            <a:r>
              <a:rPr lang="sr-Cyrl-CS" sz="2800">
                <a:latin typeface="Calibri" pitchFamily="32" charset="0"/>
              </a:rPr>
              <a:t>пропусти</a:t>
            </a:r>
            <a:r>
              <a:rPr lang="en-US" sz="2800">
                <a:latin typeface="Calibri" pitchFamily="32" charset="0"/>
              </a:rPr>
              <a:t> </a:t>
            </a:r>
            <a:r>
              <a:rPr lang="sr-Cyrl-CS" sz="2800">
                <a:latin typeface="Calibri" pitchFamily="32" charset="0"/>
              </a:rPr>
              <a:t>у</a:t>
            </a:r>
            <a:r>
              <a:rPr lang="en-US" sz="2800">
                <a:latin typeface="Calibri" pitchFamily="32" charset="0"/>
              </a:rPr>
              <a:t> </a:t>
            </a:r>
            <a:r>
              <a:rPr lang="sr-Cyrl-CS" sz="2800">
                <a:latin typeface="Calibri" pitchFamily="32" charset="0"/>
              </a:rPr>
              <a:t>оперативним</a:t>
            </a:r>
            <a:r>
              <a:rPr lang="en-US" sz="2800">
                <a:latin typeface="Calibri" pitchFamily="32" charset="0"/>
              </a:rPr>
              <a:t> </a:t>
            </a:r>
            <a:r>
              <a:rPr lang="sr-Cyrl-CS" sz="2800">
                <a:latin typeface="Calibri" pitchFamily="32" charset="0"/>
              </a:rPr>
              <a:t>системима</a:t>
            </a:r>
            <a:r>
              <a:rPr lang="en-US" sz="2800">
                <a:latin typeface="Calibri" pitchFamily="32" charset="0"/>
              </a:rPr>
              <a:t> </a:t>
            </a:r>
            <a:r>
              <a:rPr lang="sr-Cyrl-CS" sz="2800">
                <a:latin typeface="Calibri" pitchFamily="32" charset="0"/>
              </a:rPr>
              <a:t>и</a:t>
            </a:r>
            <a:r>
              <a:rPr lang="en-US" sz="2800">
                <a:latin typeface="Calibri" pitchFamily="32" charset="0"/>
              </a:rPr>
              <a:t> </a:t>
            </a:r>
            <a:r>
              <a:rPr lang="sr-Cyrl-CS" sz="2800">
                <a:latin typeface="Calibri" pitchFamily="32" charset="0"/>
              </a:rPr>
              <a:t>апликацијама</a:t>
            </a:r>
            <a:r>
              <a:rPr lang="en-US" sz="2800">
                <a:latin typeface="Calibri" pitchFamily="32" charset="0"/>
              </a:rPr>
              <a:t>. </a:t>
            </a:r>
          </a:p>
          <a:p>
            <a:pPr algn="just">
              <a:spcBef>
                <a:spcPts val="1750"/>
              </a:spcBef>
              <a:buClrTx/>
              <a:buFontTx/>
              <a:buNone/>
            </a:pPr>
            <a:r>
              <a:rPr lang="sr-Cyrl-CS" sz="2800">
                <a:latin typeface="Calibri" pitchFamily="32" charset="0"/>
              </a:rPr>
              <a:t>Црви</a:t>
            </a:r>
            <a:r>
              <a:rPr lang="en-US" sz="2800">
                <a:latin typeface="Calibri" pitchFamily="32" charset="0"/>
              </a:rPr>
              <a:t> </a:t>
            </a:r>
            <a:r>
              <a:rPr lang="sr-Cyrl-CS" sz="2800">
                <a:latin typeface="Calibri" pitchFamily="32" charset="0"/>
              </a:rPr>
              <a:t>отежавају</a:t>
            </a:r>
            <a:r>
              <a:rPr lang="en-US" sz="2800">
                <a:latin typeface="Calibri" pitchFamily="32" charset="0"/>
              </a:rPr>
              <a:t> </a:t>
            </a:r>
            <a:r>
              <a:rPr lang="sr-Cyrl-CS" sz="2800">
                <a:latin typeface="Calibri" pitchFamily="32" charset="0"/>
              </a:rPr>
              <a:t>рад</a:t>
            </a:r>
            <a:r>
              <a:rPr lang="en-US" sz="2800">
                <a:latin typeface="Calibri" pitchFamily="32" charset="0"/>
              </a:rPr>
              <a:t> </a:t>
            </a:r>
            <a:r>
              <a:rPr lang="sr-Cyrl-CS" sz="2800">
                <a:latin typeface="Calibri" pitchFamily="32" charset="0"/>
              </a:rPr>
              <a:t>мреже</a:t>
            </a:r>
            <a:r>
              <a:rPr lang="en-US" sz="2800">
                <a:latin typeface="Calibri" pitchFamily="32" charset="0"/>
              </a:rPr>
              <a:t>, </a:t>
            </a:r>
            <a:r>
              <a:rPr lang="sr-Cyrl-CS" sz="2800">
                <a:latin typeface="Calibri" pitchFamily="32" charset="0"/>
              </a:rPr>
              <a:t>а</a:t>
            </a:r>
            <a:r>
              <a:rPr lang="en-US" sz="2800">
                <a:latin typeface="Calibri" pitchFamily="32" charset="0"/>
              </a:rPr>
              <a:t> </a:t>
            </a:r>
            <a:r>
              <a:rPr lang="sr-Cyrl-CS" sz="2800">
                <a:latin typeface="Calibri" pitchFamily="32" charset="0"/>
              </a:rPr>
              <a:t>могу</a:t>
            </a:r>
            <a:r>
              <a:rPr lang="en-US" sz="2800">
                <a:latin typeface="Calibri" pitchFamily="32" charset="0"/>
              </a:rPr>
              <a:t> </a:t>
            </a:r>
            <a:r>
              <a:rPr lang="sr-Cyrl-CS" sz="2800">
                <a:latin typeface="Calibri" pitchFamily="32" charset="0"/>
              </a:rPr>
              <a:t>да оштете</a:t>
            </a:r>
            <a:r>
              <a:rPr lang="en-US" sz="2800">
                <a:latin typeface="Calibri" pitchFamily="32" charset="0"/>
              </a:rPr>
              <a:t> </a:t>
            </a:r>
            <a:r>
              <a:rPr lang="sr-Cyrl-CS" sz="2800">
                <a:latin typeface="Calibri" pitchFamily="32" charset="0"/>
              </a:rPr>
              <a:t>податке</a:t>
            </a:r>
            <a:r>
              <a:rPr lang="en-US" sz="2800">
                <a:latin typeface="Calibri" pitchFamily="32" charset="0"/>
              </a:rPr>
              <a:t> </a:t>
            </a:r>
            <a:r>
              <a:rPr lang="sr-Cyrl-CS" sz="2800">
                <a:latin typeface="Calibri" pitchFamily="32" charset="0"/>
              </a:rPr>
              <a:t>и</a:t>
            </a:r>
            <a:r>
              <a:rPr lang="en-US" sz="2800">
                <a:latin typeface="Calibri" pitchFamily="32" charset="0"/>
              </a:rPr>
              <a:t> </a:t>
            </a:r>
            <a:r>
              <a:rPr lang="sr-Cyrl-CS" sz="2800">
                <a:latin typeface="Calibri" pitchFamily="32" charset="0"/>
              </a:rPr>
              <a:t>да смање</a:t>
            </a:r>
            <a:r>
              <a:rPr lang="en-US" sz="2800">
                <a:latin typeface="Calibri" pitchFamily="32" charset="0"/>
              </a:rPr>
              <a:t> </a:t>
            </a:r>
            <a:r>
              <a:rPr lang="sr-Cyrl-CS" sz="2800">
                <a:latin typeface="Calibri" pitchFamily="32" charset="0"/>
              </a:rPr>
              <a:t>сигурност</a:t>
            </a:r>
            <a:r>
              <a:rPr lang="en-US" sz="2800">
                <a:latin typeface="Calibri" pitchFamily="32" charset="0"/>
              </a:rPr>
              <a:t> </a:t>
            </a:r>
            <a:r>
              <a:rPr lang="sr-Cyrl-CS" sz="2800">
                <a:latin typeface="Calibri" pitchFamily="32" charset="0"/>
              </a:rPr>
              <a:t>рачунара</a:t>
            </a:r>
            <a:r>
              <a:rPr lang="en-US" sz="2800">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 Box 1"/>
          <p:cNvSpPr txBox="1">
            <a:spLocks noChangeArrowheads="1"/>
          </p:cNvSpPr>
          <p:nvPr/>
        </p:nvSpPr>
        <p:spPr bwMode="auto">
          <a:xfrm>
            <a:off x="251521" y="642938"/>
            <a:ext cx="8606730" cy="5726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dirty="0">
                <a:solidFill>
                  <a:srgbClr val="FFFF00"/>
                </a:solidFill>
                <a:latin typeface="Calibri" pitchFamily="32" charset="0"/>
              </a:rPr>
              <a:t>ИНТЕРНЕТ</a:t>
            </a:r>
            <a:r>
              <a:rPr lang="en-US" sz="2800" b="1" dirty="0">
                <a:solidFill>
                  <a:srgbClr val="FFFF00"/>
                </a:solidFill>
                <a:latin typeface="Calibri" pitchFamily="32" charset="0"/>
              </a:rPr>
              <a:t> </a:t>
            </a:r>
            <a:r>
              <a:rPr lang="sr-Cyrl-CS" sz="2800" b="1" dirty="0">
                <a:solidFill>
                  <a:srgbClr val="FFFF00"/>
                </a:solidFill>
                <a:latin typeface="Calibri" pitchFamily="32" charset="0"/>
              </a:rPr>
              <a:t>ЦРВИ</a:t>
            </a:r>
            <a:r>
              <a:rPr lang="en-US" sz="2800" b="1" dirty="0">
                <a:solidFill>
                  <a:srgbClr val="FFFF00"/>
                </a:solidFill>
                <a:latin typeface="Calibri" pitchFamily="32" charset="0"/>
              </a:rPr>
              <a:t> (“Internet worms”)</a:t>
            </a:r>
            <a:r>
              <a:rPr lang="sr-Latn-CS" sz="2800" b="1" dirty="0">
                <a:solidFill>
                  <a:srgbClr val="FFFF00"/>
                </a:solidFill>
                <a:latin typeface="Calibri" pitchFamily="32" charset="0"/>
              </a:rPr>
              <a:t> </a:t>
            </a:r>
            <a:r>
              <a:rPr lang="sr-Cyrl-CS" sz="2800" dirty="0">
                <a:latin typeface="Calibri" pitchFamily="32" charset="0"/>
              </a:rPr>
              <a:t>се</a:t>
            </a:r>
            <a:r>
              <a:rPr lang="en-US" sz="2800" dirty="0">
                <a:latin typeface="Calibri" pitchFamily="32" charset="0"/>
              </a:rPr>
              <a:t>, </a:t>
            </a:r>
            <a:r>
              <a:rPr lang="sr-Cyrl-CS" sz="2800" dirty="0">
                <a:latin typeface="Calibri" pitchFamily="32" charset="0"/>
              </a:rPr>
              <a:t>за</a:t>
            </a:r>
            <a:r>
              <a:rPr lang="en-US" sz="2800" dirty="0">
                <a:latin typeface="Calibri" pitchFamily="32" charset="0"/>
              </a:rPr>
              <a:t> </a:t>
            </a:r>
            <a:r>
              <a:rPr lang="sr-Cyrl-CS" sz="2800" dirty="0">
                <a:latin typeface="Calibri" pitchFamily="32" charset="0"/>
              </a:rPr>
              <a:t>разлику</a:t>
            </a:r>
            <a:r>
              <a:rPr lang="en-US" sz="2800" dirty="0">
                <a:latin typeface="Calibri" pitchFamily="32" charset="0"/>
              </a:rPr>
              <a:t> </a:t>
            </a:r>
            <a:r>
              <a:rPr lang="sr-Cyrl-CS" sz="2800" dirty="0">
                <a:latin typeface="Calibri" pitchFamily="32" charset="0"/>
              </a:rPr>
              <a:t>од</a:t>
            </a:r>
            <a:r>
              <a:rPr lang="en-US" sz="2800" dirty="0">
                <a:latin typeface="Calibri" pitchFamily="32" charset="0"/>
              </a:rPr>
              <a:t> </a:t>
            </a:r>
            <a:r>
              <a:rPr lang="sr-Cyrl-CS" sz="2800" dirty="0">
                <a:latin typeface="Calibri" pitchFamily="32" charset="0"/>
              </a:rPr>
              <a:t>вируса</a:t>
            </a:r>
            <a:r>
              <a:rPr lang="en-US" sz="2800" dirty="0">
                <a:latin typeface="Calibri" pitchFamily="32" charset="0"/>
              </a:rPr>
              <a:t>, </a:t>
            </a:r>
            <a:r>
              <a:rPr lang="sr-Cyrl-CS" sz="2800" dirty="0">
                <a:latin typeface="Calibri" pitchFamily="32" charset="0"/>
              </a:rPr>
              <a:t>шире</a:t>
            </a:r>
            <a:r>
              <a:rPr lang="en-US" sz="2800" dirty="0">
                <a:latin typeface="Calibri" pitchFamily="32" charset="0"/>
              </a:rPr>
              <a:t> </a:t>
            </a:r>
            <a:r>
              <a:rPr lang="sr-Cyrl-CS" sz="2800" dirty="0">
                <a:latin typeface="Calibri" pitchFamily="32" charset="0"/>
              </a:rPr>
              <a:t>углавном</a:t>
            </a:r>
            <a:r>
              <a:rPr lang="en-US" sz="2800" dirty="0">
                <a:latin typeface="Calibri" pitchFamily="32" charset="0"/>
              </a:rPr>
              <a:t> </a:t>
            </a:r>
            <a:r>
              <a:rPr lang="sr-Cyrl-CS" sz="2800" dirty="0">
                <a:latin typeface="Calibri" pitchFamily="32" charset="0"/>
              </a:rPr>
              <a:t>преко</a:t>
            </a:r>
            <a:r>
              <a:rPr lang="en-US" sz="2800" dirty="0">
                <a:latin typeface="Calibri" pitchFamily="32" charset="0"/>
              </a:rPr>
              <a:t> </a:t>
            </a:r>
            <a:r>
              <a:rPr lang="sr-Cyrl-CS" sz="2800" dirty="0">
                <a:latin typeface="Calibri" pitchFamily="32" charset="0"/>
              </a:rPr>
              <a:t>е</a:t>
            </a:r>
            <a:r>
              <a:rPr lang="en-US" sz="2800" dirty="0">
                <a:latin typeface="Calibri" pitchFamily="32" charset="0"/>
              </a:rPr>
              <a:t>-mail</a:t>
            </a:r>
            <a:r>
              <a:rPr lang="sr-Cyrl-CS" sz="2800" dirty="0">
                <a:latin typeface="Calibri" pitchFamily="32" charset="0"/>
              </a:rPr>
              <a:t>а</a:t>
            </a:r>
            <a:r>
              <a:rPr lang="en-US" sz="2800" dirty="0">
                <a:latin typeface="Calibri" pitchFamily="32" charset="0"/>
              </a:rPr>
              <a:t>, </a:t>
            </a:r>
            <a:r>
              <a:rPr lang="sr-Cyrl-CS" sz="2800" dirty="0">
                <a:latin typeface="Calibri" pitchFamily="32" charset="0"/>
              </a:rPr>
              <a:t>мада</a:t>
            </a:r>
            <a:r>
              <a:rPr lang="en-US" sz="2800" dirty="0">
                <a:latin typeface="Calibri" pitchFamily="32" charset="0"/>
              </a:rPr>
              <a:t> </a:t>
            </a:r>
            <a:r>
              <a:rPr lang="sr-Cyrl-CS" sz="2800" dirty="0">
                <a:latin typeface="Calibri" pitchFamily="32" charset="0"/>
              </a:rPr>
              <a:t>у</a:t>
            </a:r>
            <a:r>
              <a:rPr lang="en-US" sz="2800" dirty="0">
                <a:latin typeface="Calibri" pitchFamily="32" charset="0"/>
              </a:rPr>
              <a:t> </a:t>
            </a:r>
            <a:r>
              <a:rPr lang="sr-Cyrl-CS" sz="2800" dirty="0">
                <a:latin typeface="Calibri" pitchFamily="32" charset="0"/>
              </a:rPr>
              <a:t>последње</a:t>
            </a:r>
            <a:r>
              <a:rPr lang="en-US" sz="2800" dirty="0">
                <a:latin typeface="Calibri" pitchFamily="32" charset="0"/>
              </a:rPr>
              <a:t> </a:t>
            </a:r>
            <a:r>
              <a:rPr lang="sr-Cyrl-CS" sz="2800" dirty="0">
                <a:latin typeface="Calibri" pitchFamily="32" charset="0"/>
              </a:rPr>
              <a:t>време</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преко</a:t>
            </a:r>
            <a:r>
              <a:rPr lang="en-US" sz="2800" dirty="0">
                <a:latin typeface="Calibri" pitchFamily="32" charset="0"/>
              </a:rPr>
              <a:t> Internet Relay Chat (IRC) </a:t>
            </a:r>
            <a:r>
              <a:rPr lang="sr-Cyrl-CS" sz="2800" dirty="0">
                <a:latin typeface="Calibri" pitchFamily="32" charset="0"/>
              </a:rPr>
              <a:t>канала (</a:t>
            </a:r>
            <a:r>
              <a:rPr lang="ru-RU" sz="2800" dirty="0">
                <a:latin typeface="Calibri" pitchFamily="32" charset="0"/>
              </a:rPr>
              <a:t>портови од 6665 до 7000)</a:t>
            </a:r>
            <a:r>
              <a:rPr lang="en-US" sz="2800" dirty="0">
                <a:latin typeface="Calibri" pitchFamily="32" charset="0"/>
              </a:rPr>
              <a:t>. </a:t>
            </a:r>
            <a:r>
              <a:rPr lang="sr-Cyrl-CS" sz="2800" dirty="0">
                <a:latin typeface="Calibri" pitchFamily="32" charset="0"/>
              </a:rPr>
              <a:t>Шире</a:t>
            </a:r>
            <a:r>
              <a:rPr lang="en-US" sz="2800" dirty="0">
                <a:latin typeface="Calibri" pitchFamily="32" charset="0"/>
              </a:rPr>
              <a:t> </a:t>
            </a:r>
            <a:r>
              <a:rPr lang="sr-Cyrl-CS" sz="2800" dirty="0">
                <a:latin typeface="Calibri" pitchFamily="32" charset="0"/>
              </a:rPr>
              <a:t>се</a:t>
            </a:r>
            <a:r>
              <a:rPr lang="en-US" sz="2800" dirty="0">
                <a:latin typeface="Calibri" pitchFamily="32" charset="0"/>
              </a:rPr>
              <a:t> </a:t>
            </a:r>
            <a:r>
              <a:rPr lang="sr-Cyrl-CS" sz="2800" dirty="0">
                <a:latin typeface="Calibri" pitchFamily="32" charset="0"/>
              </a:rPr>
              <a:t>тако</a:t>
            </a:r>
            <a:r>
              <a:rPr lang="en-US" sz="2800" dirty="0">
                <a:latin typeface="Calibri" pitchFamily="32" charset="0"/>
              </a:rPr>
              <a:t> </a:t>
            </a:r>
            <a:r>
              <a:rPr lang="sr-Cyrl-CS" sz="2800" dirty="0">
                <a:latin typeface="Calibri" pitchFamily="32" charset="0"/>
              </a:rPr>
              <a:t>што</a:t>
            </a:r>
            <a:r>
              <a:rPr lang="en-US" sz="2800" dirty="0">
                <a:latin typeface="Calibri" pitchFamily="32" charset="0"/>
              </a:rPr>
              <a:t> </a:t>
            </a:r>
            <a:r>
              <a:rPr lang="sr-Cyrl-CS" sz="2800" dirty="0">
                <a:latin typeface="Calibri" pitchFamily="32" charset="0"/>
              </a:rPr>
              <a:t>жртва</a:t>
            </a:r>
            <a:r>
              <a:rPr lang="en-US" sz="2800" dirty="0">
                <a:latin typeface="Calibri" pitchFamily="32" charset="0"/>
              </a:rPr>
              <a:t> </a:t>
            </a:r>
            <a:r>
              <a:rPr lang="sr-Cyrl-CS" sz="2800" dirty="0">
                <a:latin typeface="Calibri" pitchFamily="32" charset="0"/>
              </a:rPr>
              <a:t>добије</a:t>
            </a:r>
            <a:r>
              <a:rPr lang="en-US" sz="2800" dirty="0">
                <a:latin typeface="Calibri" pitchFamily="32" charset="0"/>
              </a:rPr>
              <a:t> </a:t>
            </a:r>
            <a:r>
              <a:rPr lang="sr-Cyrl-CS" sz="2800" dirty="0">
                <a:latin typeface="Calibri" pitchFamily="32" charset="0"/>
              </a:rPr>
              <a:t>е</a:t>
            </a:r>
            <a:r>
              <a:rPr lang="en-US" sz="2800" dirty="0">
                <a:latin typeface="Calibri" pitchFamily="32" charset="0"/>
              </a:rPr>
              <a:t>-</a:t>
            </a:r>
            <a:r>
              <a:rPr lang="sr-Latn-CS" sz="2800" dirty="0" err="1">
                <a:latin typeface="Calibri" pitchFamily="32" charset="0"/>
              </a:rPr>
              <a:t>mail</a:t>
            </a:r>
            <a:r>
              <a:rPr lang="en-US" sz="2800" dirty="0">
                <a:latin typeface="Calibri" pitchFamily="32" charset="0"/>
              </a:rPr>
              <a:t> </a:t>
            </a:r>
            <a:r>
              <a:rPr lang="sr-Cyrl-CS" sz="2800" dirty="0">
                <a:latin typeface="Calibri" pitchFamily="32" charset="0"/>
              </a:rPr>
              <a:t>са</a:t>
            </a:r>
            <a:r>
              <a:rPr lang="en-US" sz="2800" dirty="0">
                <a:latin typeface="Calibri" pitchFamily="32" charset="0"/>
              </a:rPr>
              <a:t> </a:t>
            </a:r>
            <a:r>
              <a:rPr lang="sr-Cyrl-CS" sz="2800" dirty="0">
                <a:latin typeface="Calibri" pitchFamily="32" charset="0"/>
              </a:rPr>
              <a:t>прикаченим</a:t>
            </a:r>
            <a:r>
              <a:rPr lang="en-US" sz="2800" dirty="0">
                <a:latin typeface="Calibri" pitchFamily="32" charset="0"/>
              </a:rPr>
              <a:t> </a:t>
            </a:r>
            <a:r>
              <a:rPr lang="sr-Cyrl-CS" sz="2800" dirty="0">
                <a:latin typeface="Calibri" pitchFamily="32" charset="0"/>
              </a:rPr>
              <a:t>фајлом</a:t>
            </a:r>
            <a:r>
              <a:rPr lang="en-US" sz="2800" dirty="0">
                <a:latin typeface="Calibri" pitchFamily="32" charset="0"/>
              </a:rPr>
              <a:t>, </a:t>
            </a:r>
            <a:r>
              <a:rPr lang="sr-Cyrl-CS" sz="2800" dirty="0">
                <a:latin typeface="Calibri" pitchFamily="32" charset="0"/>
              </a:rPr>
              <a:t>из</a:t>
            </a:r>
            <a:r>
              <a:rPr lang="en-US" sz="2800" dirty="0">
                <a:latin typeface="Calibri" pitchFamily="32" charset="0"/>
              </a:rPr>
              <a:t> </a:t>
            </a:r>
            <a:r>
              <a:rPr lang="sr-Cyrl-CS" sz="2800" dirty="0">
                <a:latin typeface="Calibri" pitchFamily="32" charset="0"/>
              </a:rPr>
              <a:t>незнања</a:t>
            </a:r>
            <a:r>
              <a:rPr lang="en-US" sz="2800" dirty="0">
                <a:latin typeface="Calibri" pitchFamily="32" charset="0"/>
              </a:rPr>
              <a:t> </a:t>
            </a:r>
            <a:r>
              <a:rPr lang="sr-Cyrl-CS" sz="2800" dirty="0">
                <a:latin typeface="Calibri" pitchFamily="32" charset="0"/>
              </a:rPr>
              <a:t>га</a:t>
            </a:r>
            <a:r>
              <a:rPr lang="en-US" sz="2800" dirty="0">
                <a:latin typeface="Calibri" pitchFamily="32" charset="0"/>
              </a:rPr>
              <a:t> </a:t>
            </a:r>
            <a:r>
              <a:rPr lang="sr-Cyrl-CS" sz="2800" dirty="0">
                <a:latin typeface="Calibri" pitchFamily="32" charset="0"/>
              </a:rPr>
              <a:t>стартује</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аутоматски</a:t>
            </a:r>
            <a:r>
              <a:rPr lang="en-US" sz="2800" dirty="0">
                <a:latin typeface="Calibri" pitchFamily="32" charset="0"/>
              </a:rPr>
              <a:t> </a:t>
            </a:r>
            <a:r>
              <a:rPr lang="sr-Cyrl-CS" sz="2800" dirty="0">
                <a:latin typeface="Calibri" pitchFamily="32" charset="0"/>
              </a:rPr>
              <a:t>постаје</a:t>
            </a:r>
            <a:r>
              <a:rPr lang="en-US" sz="2800" dirty="0">
                <a:latin typeface="Calibri" pitchFamily="32" charset="0"/>
              </a:rPr>
              <a:t> </a:t>
            </a:r>
            <a:r>
              <a:rPr lang="sr-Cyrl-CS" sz="2800" dirty="0">
                <a:latin typeface="Calibri" pitchFamily="32" charset="0"/>
              </a:rPr>
              <a:t>даљи</a:t>
            </a:r>
            <a:r>
              <a:rPr lang="en-US" sz="2800" dirty="0">
                <a:latin typeface="Calibri" pitchFamily="32" charset="0"/>
              </a:rPr>
              <a:t> </a:t>
            </a:r>
            <a:r>
              <a:rPr lang="sr-Cyrl-CS" sz="2800" dirty="0">
                <a:latin typeface="Calibri" pitchFamily="32" charset="0"/>
              </a:rPr>
              <a:t>преносилац</a:t>
            </a:r>
            <a:r>
              <a:rPr lang="en-US" sz="2800" dirty="0">
                <a:latin typeface="Calibri" pitchFamily="32" charset="0"/>
              </a:rPr>
              <a:t> </a:t>
            </a:r>
            <a:r>
              <a:rPr lang="sr-Cyrl-CS" sz="2800" dirty="0">
                <a:latin typeface="Calibri" pitchFamily="32" charset="0"/>
              </a:rPr>
              <a:t>црва</a:t>
            </a:r>
            <a:r>
              <a:rPr lang="en-US" sz="2800" dirty="0">
                <a:latin typeface="Calibri" pitchFamily="32" charset="0"/>
              </a:rPr>
              <a:t> (</a:t>
            </a:r>
            <a:r>
              <a:rPr lang="sr-Cyrl-CS" sz="2800" dirty="0">
                <a:latin typeface="Calibri" pitchFamily="32" charset="0"/>
              </a:rPr>
              <a:t>шаље</a:t>
            </a:r>
            <a:r>
              <a:rPr lang="en-US" sz="2800" dirty="0">
                <a:latin typeface="Calibri" pitchFamily="32" charset="0"/>
              </a:rPr>
              <a:t> </a:t>
            </a:r>
            <a:r>
              <a:rPr lang="sr-Cyrl-CS" sz="2800" dirty="0">
                <a:latin typeface="Calibri" pitchFamily="32" charset="0"/>
              </a:rPr>
              <a:t>на</a:t>
            </a:r>
            <a:r>
              <a:rPr lang="en-US" sz="2800" dirty="0">
                <a:latin typeface="Calibri" pitchFamily="32" charset="0"/>
              </a:rPr>
              <a:t> </a:t>
            </a:r>
            <a:r>
              <a:rPr lang="sr-Cyrl-CS" sz="2800" dirty="0">
                <a:latin typeface="Calibri" pitchFamily="32" charset="0"/>
              </a:rPr>
              <a:t>е</a:t>
            </a:r>
            <a:r>
              <a:rPr lang="en-US" sz="2800" dirty="0">
                <a:latin typeface="Calibri" pitchFamily="32" charset="0"/>
              </a:rPr>
              <a:t>-</a:t>
            </a:r>
            <a:r>
              <a:rPr lang="sr-Latn-CS" sz="2800" dirty="0" err="1">
                <a:latin typeface="Calibri" pitchFamily="32" charset="0"/>
              </a:rPr>
              <a:t>mail</a:t>
            </a:r>
            <a:r>
              <a:rPr lang="en-US" sz="2800" dirty="0">
                <a:latin typeface="Calibri" pitchFamily="32" charset="0"/>
              </a:rPr>
              <a:t>-</a:t>
            </a:r>
            <a:r>
              <a:rPr lang="sr-Cyrl-RS" sz="2800" dirty="0">
                <a:latin typeface="Calibri" pitchFamily="32" charset="0"/>
              </a:rPr>
              <a:t>адресе</a:t>
            </a:r>
            <a:r>
              <a:rPr lang="en-US" sz="2800" dirty="0">
                <a:latin typeface="Calibri" pitchFamily="32" charset="0"/>
              </a:rPr>
              <a:t> </a:t>
            </a:r>
            <a:r>
              <a:rPr lang="sr-Cyrl-CS" sz="2800" dirty="0">
                <a:latin typeface="Calibri" pitchFamily="32" charset="0"/>
              </a:rPr>
              <a:t>из</a:t>
            </a:r>
            <a:r>
              <a:rPr lang="en-US" sz="2800" dirty="0">
                <a:latin typeface="Calibri" pitchFamily="32" charset="0"/>
              </a:rPr>
              <a:t> </a:t>
            </a:r>
            <a:r>
              <a:rPr lang="sr-Cyrl-CS" sz="2800" dirty="0">
                <a:latin typeface="Calibri" pitchFamily="32" charset="0"/>
              </a:rPr>
              <a:t>адресара</a:t>
            </a:r>
            <a:r>
              <a:rPr lang="en-US" sz="2800" dirty="0">
                <a:latin typeface="Calibri" pitchFamily="32" charset="0"/>
              </a:rPr>
              <a:t>).</a:t>
            </a:r>
          </a:p>
          <a:p>
            <a:pPr algn="just">
              <a:spcBef>
                <a:spcPts val="1750"/>
              </a:spcBef>
              <a:buClrTx/>
              <a:buFontTx/>
              <a:buNone/>
            </a:pPr>
            <a:r>
              <a:rPr lang="sr-Cyrl-CS" sz="2800" dirty="0">
                <a:latin typeface="Calibri" pitchFamily="32" charset="0"/>
              </a:rPr>
              <a:t>Нападају</a:t>
            </a:r>
            <a:r>
              <a:rPr lang="en-US" sz="2800" dirty="0">
                <a:latin typeface="Calibri" pitchFamily="32" charset="0"/>
              </a:rPr>
              <a:t> </a:t>
            </a:r>
            <a:r>
              <a:rPr lang="sr-Cyrl-CS" sz="2800" dirty="0">
                <a:latin typeface="Calibri" pitchFamily="32" charset="0"/>
              </a:rPr>
              <a:t>фајлове</a:t>
            </a:r>
            <a:r>
              <a:rPr lang="en-US" sz="2800" dirty="0">
                <a:latin typeface="Calibri" pitchFamily="32" charset="0"/>
              </a:rPr>
              <a:t> (</a:t>
            </a:r>
            <a:r>
              <a:rPr lang="sr-Cyrl-CS" sz="2800" dirty="0">
                <a:latin typeface="Calibri" pitchFamily="32" charset="0"/>
              </a:rPr>
              <a:t>документа</a:t>
            </a:r>
            <a:r>
              <a:rPr lang="en-US" sz="2800" dirty="0">
                <a:latin typeface="Calibri" pitchFamily="32" charset="0"/>
              </a:rPr>
              <a:t>, </a:t>
            </a:r>
            <a:r>
              <a:rPr lang="sr-Cyrl-CS" sz="2800" dirty="0">
                <a:latin typeface="Calibri" pitchFamily="32" charset="0"/>
              </a:rPr>
              <a:t>слике</a:t>
            </a:r>
            <a:r>
              <a:rPr lang="en-US" sz="2800" dirty="0">
                <a:latin typeface="Calibri" pitchFamily="32" charset="0"/>
              </a:rPr>
              <a:t>, </a:t>
            </a:r>
            <a:r>
              <a:rPr lang="sr-Latn-CS" sz="2800" dirty="0">
                <a:latin typeface="Calibri" pitchFamily="32" charset="0"/>
              </a:rPr>
              <a:t>MP3</a:t>
            </a:r>
            <a:r>
              <a:rPr lang="en-US" sz="2800" dirty="0">
                <a:latin typeface="Calibri" pitchFamily="32" charset="0"/>
              </a:rPr>
              <a:t>)</a:t>
            </a:r>
            <a:r>
              <a:rPr lang="sr-Latn-CS" sz="2800" dirty="0">
                <a:latin typeface="Calibri" pitchFamily="32" charset="0"/>
              </a:rPr>
              <a:t>,</a:t>
            </a:r>
            <a:r>
              <a:rPr lang="en-US" sz="2800" dirty="0">
                <a:latin typeface="Calibri" pitchFamily="32" charset="0"/>
              </a:rPr>
              <a:t> </a:t>
            </a:r>
            <a:r>
              <a:rPr lang="sr-Cyrl-CS" sz="2800" dirty="0">
                <a:latin typeface="Calibri" pitchFamily="32" charset="0"/>
              </a:rPr>
              <a:t>а</a:t>
            </a:r>
            <a:r>
              <a:rPr lang="en-US" sz="2800" dirty="0">
                <a:latin typeface="Calibri" pitchFamily="32" charset="0"/>
              </a:rPr>
              <a:t> </a:t>
            </a:r>
            <a:r>
              <a:rPr lang="sr-Cyrl-CS" sz="2800" dirty="0">
                <a:latin typeface="Calibri" pitchFamily="32" charset="0"/>
              </a:rPr>
              <a:t>има</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оних</a:t>
            </a:r>
            <a:r>
              <a:rPr lang="en-US" sz="2800" dirty="0">
                <a:latin typeface="Calibri" pitchFamily="32" charset="0"/>
              </a:rPr>
              <a:t> </a:t>
            </a:r>
            <a:r>
              <a:rPr lang="sr-Cyrl-CS" sz="2800" dirty="0">
                <a:latin typeface="Calibri" pitchFamily="32" charset="0"/>
              </a:rPr>
              <a:t>који</a:t>
            </a:r>
            <a:r>
              <a:rPr lang="en-US" sz="2800" dirty="0">
                <a:latin typeface="Calibri" pitchFamily="32" charset="0"/>
              </a:rPr>
              <a:t> </a:t>
            </a:r>
            <a:r>
              <a:rPr lang="sr-Cyrl-CS" sz="2800" dirty="0">
                <a:latin typeface="Calibri" pitchFamily="32" charset="0"/>
              </a:rPr>
              <a:t>пуне</a:t>
            </a:r>
            <a:r>
              <a:rPr lang="en-US" sz="2800" dirty="0">
                <a:latin typeface="Calibri" pitchFamily="32" charset="0"/>
              </a:rPr>
              <a:t> </a:t>
            </a:r>
            <a:r>
              <a:rPr lang="sr-Cyrl-CS" sz="2800" dirty="0">
                <a:latin typeface="Calibri" pitchFamily="32" charset="0"/>
              </a:rPr>
              <a:t>хард</a:t>
            </a:r>
            <a:r>
              <a:rPr lang="en-US" sz="2800" dirty="0">
                <a:latin typeface="Calibri" pitchFamily="32" charset="0"/>
              </a:rPr>
              <a:t>-</a:t>
            </a:r>
            <a:r>
              <a:rPr lang="sr-Cyrl-CS" sz="2800" dirty="0">
                <a:latin typeface="Calibri" pitchFamily="32" charset="0"/>
              </a:rPr>
              <a:t>диск</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тако</a:t>
            </a:r>
            <a:r>
              <a:rPr lang="en-US" sz="2800" dirty="0">
                <a:latin typeface="Calibri" pitchFamily="32" charset="0"/>
              </a:rPr>
              <a:t> </a:t>
            </a:r>
            <a:r>
              <a:rPr lang="sr-Cyrl-CS" sz="2800" dirty="0">
                <a:latin typeface="Calibri" pitchFamily="32" charset="0"/>
              </a:rPr>
              <a:t>изазивају</a:t>
            </a:r>
            <a:r>
              <a:rPr lang="en-US" sz="2800" dirty="0">
                <a:latin typeface="Calibri" pitchFamily="32" charset="0"/>
              </a:rPr>
              <a:t> </a:t>
            </a:r>
            <a:r>
              <a:rPr lang="sr-Cyrl-CS" sz="2800" dirty="0">
                <a:latin typeface="Calibri" pitchFamily="32" charset="0"/>
              </a:rPr>
              <a:t>крах</a:t>
            </a:r>
            <a:r>
              <a:rPr lang="en-US" sz="2800" dirty="0">
                <a:latin typeface="Calibri" pitchFamily="32" charset="0"/>
              </a:rPr>
              <a:t> </a:t>
            </a:r>
            <a:r>
              <a:rPr lang="sr-Cyrl-CS" sz="2800" dirty="0">
                <a:latin typeface="Calibri" pitchFamily="32" charset="0"/>
              </a:rPr>
              <a:t>оперативног</a:t>
            </a:r>
            <a:r>
              <a:rPr lang="en-US" sz="2800" dirty="0">
                <a:latin typeface="Calibri" pitchFamily="32" charset="0"/>
              </a:rPr>
              <a:t> </a:t>
            </a:r>
            <a:r>
              <a:rPr lang="sr-Cyrl-CS" sz="2800" dirty="0">
                <a:latin typeface="Calibri" pitchFamily="32" charset="0"/>
              </a:rPr>
              <a:t>система</a:t>
            </a:r>
            <a:r>
              <a:rPr lang="en-US" sz="2800" dirty="0">
                <a:latin typeface="Calibri" pitchFamily="32" charset="0"/>
              </a:rPr>
              <a:t>.</a:t>
            </a:r>
          </a:p>
          <a:p>
            <a:pPr algn="just">
              <a:spcBef>
                <a:spcPts val="1750"/>
              </a:spcBef>
              <a:buClrTx/>
              <a:buFontTx/>
              <a:buNone/>
            </a:pPr>
            <a:r>
              <a:rPr lang="sr-Cyrl-CS" sz="2800" dirty="0">
                <a:latin typeface="Calibri" pitchFamily="32" charset="0"/>
              </a:rPr>
              <a:t>Спречавање</a:t>
            </a:r>
            <a:r>
              <a:rPr lang="en-US" sz="2800" dirty="0">
                <a:latin typeface="Calibri" pitchFamily="32" charset="0"/>
              </a:rPr>
              <a:t> </a:t>
            </a:r>
            <a:r>
              <a:rPr lang="sr-Cyrl-CS" sz="2800" dirty="0">
                <a:latin typeface="Calibri" pitchFamily="32" charset="0"/>
              </a:rPr>
              <a:t>заразе</a:t>
            </a:r>
            <a:r>
              <a:rPr lang="en-US" sz="2800" dirty="0">
                <a:latin typeface="Calibri" pitchFamily="32" charset="0"/>
              </a:rPr>
              <a:t> </a:t>
            </a:r>
            <a:r>
              <a:rPr lang="sr-Cyrl-CS" sz="2800" dirty="0">
                <a:latin typeface="Calibri" pitchFamily="32" charset="0"/>
              </a:rPr>
              <a:t>је</a:t>
            </a:r>
            <a:r>
              <a:rPr lang="en-US" sz="2800" dirty="0">
                <a:latin typeface="Calibri" pitchFamily="32" charset="0"/>
              </a:rPr>
              <a:t> </a:t>
            </a:r>
            <a:r>
              <a:rPr lang="sr-Cyrl-CS" sz="2800" dirty="0" err="1">
                <a:latin typeface="Calibri" pitchFamily="32" charset="0"/>
              </a:rPr>
              <a:t>неотварање</a:t>
            </a:r>
            <a:r>
              <a:rPr lang="en-US" sz="2800" dirty="0">
                <a:latin typeface="Calibri" pitchFamily="32" charset="0"/>
              </a:rPr>
              <a:t> </a:t>
            </a:r>
            <a:r>
              <a:rPr lang="sr-Cyrl-CS" sz="2800" dirty="0">
                <a:latin typeface="Calibri" pitchFamily="32" charset="0"/>
              </a:rPr>
              <a:t>фајла</a:t>
            </a:r>
            <a:r>
              <a:rPr lang="en-US" sz="2800" dirty="0">
                <a:latin typeface="Calibri" pitchFamily="32" charset="0"/>
              </a:rPr>
              <a:t> </a:t>
            </a:r>
            <a:r>
              <a:rPr lang="sr-Cyrl-CS" sz="2800" dirty="0">
                <a:latin typeface="Calibri" pitchFamily="32" charset="0"/>
              </a:rPr>
              <a:t>који</a:t>
            </a:r>
            <a:r>
              <a:rPr lang="en-US" sz="2800" dirty="0">
                <a:latin typeface="Calibri" pitchFamily="32" charset="0"/>
              </a:rPr>
              <a:t> </a:t>
            </a:r>
            <a:r>
              <a:rPr lang="sr-Cyrl-CS" sz="2800" dirty="0">
                <a:latin typeface="Calibri" pitchFamily="32" charset="0"/>
              </a:rPr>
              <a:t>кориснику</a:t>
            </a:r>
            <a:r>
              <a:rPr lang="en-US" sz="2800" dirty="0">
                <a:latin typeface="Calibri" pitchFamily="32" charset="0"/>
              </a:rPr>
              <a:t> </a:t>
            </a:r>
            <a:r>
              <a:rPr lang="sr-Cyrl-CS" sz="2800" dirty="0">
                <a:latin typeface="Calibri" pitchFamily="32" charset="0"/>
              </a:rPr>
              <a:t>стигне</a:t>
            </a:r>
            <a:r>
              <a:rPr lang="en-US" sz="2800" dirty="0">
                <a:latin typeface="Calibri" pitchFamily="32" charset="0"/>
              </a:rPr>
              <a:t> </a:t>
            </a:r>
            <a:r>
              <a:rPr lang="sr-Cyrl-CS" sz="2800" dirty="0">
                <a:latin typeface="Calibri" pitchFamily="32" charset="0"/>
              </a:rPr>
              <a:t>уз</a:t>
            </a:r>
            <a:r>
              <a:rPr lang="en-US" sz="2800" dirty="0">
                <a:latin typeface="Calibri" pitchFamily="32" charset="0"/>
              </a:rPr>
              <a:t> </a:t>
            </a:r>
            <a:r>
              <a:rPr lang="sr-Cyrl-RS" sz="2800" dirty="0">
                <a:latin typeface="Calibri" pitchFamily="32" charset="0"/>
              </a:rPr>
              <a:t>и-мејл</a:t>
            </a:r>
            <a:r>
              <a:rPr lang="sr-Cyrl-CS" sz="2800" dirty="0">
                <a:latin typeface="Calibri" pitchFamily="32" charset="0"/>
              </a:rPr>
              <a:t>,</a:t>
            </a:r>
            <a:r>
              <a:rPr lang="en-US" sz="2800" dirty="0">
                <a:latin typeface="Calibri" pitchFamily="32" charset="0"/>
              </a:rPr>
              <a:t> </a:t>
            </a:r>
            <a:r>
              <a:rPr lang="sr-Cyrl-CS" sz="2800" dirty="0">
                <a:latin typeface="Calibri" pitchFamily="32" charset="0"/>
              </a:rPr>
              <a:t>а</a:t>
            </a:r>
            <a:r>
              <a:rPr lang="en-US" sz="2800" dirty="0">
                <a:latin typeface="Calibri" pitchFamily="32" charset="0"/>
              </a:rPr>
              <a:t> </a:t>
            </a:r>
            <a:r>
              <a:rPr lang="sr-Cyrl-CS" sz="2800" dirty="0">
                <a:latin typeface="Calibri" pitchFamily="32" charset="0"/>
              </a:rPr>
              <a:t>који</a:t>
            </a:r>
            <a:r>
              <a:rPr lang="en-US" sz="2800" dirty="0">
                <a:latin typeface="Calibri" pitchFamily="32" charset="0"/>
              </a:rPr>
              <a:t> </a:t>
            </a:r>
            <a:r>
              <a:rPr lang="sr-Cyrl-CS" sz="2800" dirty="0">
                <a:latin typeface="Calibri" pitchFamily="32" charset="0"/>
              </a:rPr>
              <a:t>он</a:t>
            </a:r>
            <a:r>
              <a:rPr lang="en-US" sz="2800" dirty="0">
                <a:latin typeface="Calibri" pitchFamily="32" charset="0"/>
              </a:rPr>
              <a:t> </a:t>
            </a:r>
            <a:r>
              <a:rPr lang="sr-Cyrl-CS" sz="2800" dirty="0">
                <a:latin typeface="Calibri" pitchFamily="32" charset="0"/>
              </a:rPr>
              <a:t>није</a:t>
            </a:r>
            <a:r>
              <a:rPr lang="en-US" sz="2800" dirty="0">
                <a:latin typeface="Calibri" pitchFamily="32" charset="0"/>
              </a:rPr>
              <a:t> </a:t>
            </a:r>
            <a:r>
              <a:rPr lang="sr-Cyrl-CS" sz="2800" dirty="0">
                <a:latin typeface="Calibri" pitchFamily="32" charset="0"/>
              </a:rPr>
              <a:t>тражио</a:t>
            </a:r>
            <a:r>
              <a:rPr lang="en-US" sz="2800" dirty="0">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1"/>
          <p:cNvSpPr txBox="1">
            <a:spLocks noChangeArrowheads="1"/>
          </p:cNvSpPr>
          <p:nvPr/>
        </p:nvSpPr>
        <p:spPr bwMode="auto">
          <a:xfrm>
            <a:off x="428625" y="714375"/>
            <a:ext cx="8572500" cy="56960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buClrTx/>
              <a:buFontTx/>
              <a:buNone/>
            </a:pPr>
            <a:r>
              <a:rPr lang="sr-Cyrl-CS" sz="2800" dirty="0">
                <a:latin typeface="Arial" charset="0"/>
              </a:rPr>
              <a:t>Појам </a:t>
            </a:r>
            <a:r>
              <a:rPr lang="sr-Cyrl-CS" sz="2800" b="1" dirty="0">
                <a:solidFill>
                  <a:srgbClr val="FFFF00"/>
                </a:solidFill>
                <a:latin typeface="Arial" charset="0"/>
              </a:rPr>
              <a:t>безбедност мрежа </a:t>
            </a:r>
            <a:r>
              <a:rPr lang="sr-Cyrl-CS" sz="2800" dirty="0">
                <a:latin typeface="Arial" charset="0"/>
              </a:rPr>
              <a:t>и  </a:t>
            </a:r>
            <a:r>
              <a:rPr lang="sr-Cyrl-CS" sz="2800" b="1" dirty="0">
                <a:solidFill>
                  <a:srgbClr val="FFFF00"/>
                </a:solidFill>
                <a:latin typeface="Arial" charset="0"/>
              </a:rPr>
              <a:t>безбедност информационих</a:t>
            </a:r>
            <a:r>
              <a:rPr lang="sr-Cyrl-CS" sz="2800" dirty="0">
                <a:latin typeface="Arial" charset="0"/>
              </a:rPr>
              <a:t> система често се користе као синоними, али, ипак, безбедност мрежа се генерално схвата као обезбеђење заштите на границама једног предузећа у циљу спречавања упада негативаца (хакера и квази-хакера).</a:t>
            </a:r>
          </a:p>
          <a:p>
            <a:pPr algn="just">
              <a:buClrTx/>
              <a:buFontTx/>
              <a:buNone/>
            </a:pPr>
            <a:br>
              <a:rPr lang="sr-Cyrl-CS" sz="2800" dirty="0">
                <a:latin typeface="Arial" charset="0"/>
              </a:rPr>
            </a:br>
            <a:r>
              <a:rPr lang="ru-RU" sz="2800" dirty="0">
                <a:latin typeface="Arial" charset="0"/>
              </a:rPr>
              <a:t>Мрежни сигурносни системи данас су углавном ефикасни, тако да се фокус померио на заштиту ресурса од напада или једноставно грешке људи унутар организације, нпр. помоћу </a:t>
            </a:r>
            <a:r>
              <a:rPr lang="en-US" sz="2800" dirty="0">
                <a:latin typeface="Lucida Sans" pitchFamily="32" charset="0"/>
              </a:rPr>
              <a:t>Digital Leak </a:t>
            </a:r>
            <a:r>
              <a:rPr lang="en-US" sz="2800" dirty="0" err="1">
                <a:latin typeface="Lucida Sans" pitchFamily="32" charset="0"/>
              </a:rPr>
              <a:t>Pr</a:t>
            </a:r>
            <a:r>
              <a:rPr lang="sr-Latn-RS" sz="2800" dirty="0">
                <a:latin typeface="Lucida Sans" pitchFamily="32" charset="0"/>
              </a:rPr>
              <a:t>otection</a:t>
            </a:r>
            <a:r>
              <a:rPr lang="en-US" sz="2800" dirty="0">
                <a:latin typeface="Lucida Sans" pitchFamily="32" charset="0"/>
              </a:rPr>
              <a:t> </a:t>
            </a:r>
            <a:r>
              <a:rPr lang="en-US" sz="2800" dirty="0">
                <a:solidFill>
                  <a:srgbClr val="FFFF00"/>
                </a:solidFill>
                <a:latin typeface="Lucida Sans" pitchFamily="32" charset="0"/>
              </a:rPr>
              <a:t>(DLP</a:t>
            </a:r>
            <a:r>
              <a:rPr lang="sr-Latn-RS" sz="2800" dirty="0">
                <a:solidFill>
                  <a:srgbClr val="FFFF00"/>
                </a:solidFill>
                <a:latin typeface="Lucida Sans" pitchFamily="32" charset="0"/>
              </a:rPr>
              <a:t>, data leak prevetion, digital leak prevention, </a:t>
            </a:r>
            <a:r>
              <a:rPr lang="sr-Cyrl-RS" sz="2800" dirty="0">
                <a:solidFill>
                  <a:srgbClr val="FFFF00"/>
                </a:solidFill>
                <a:latin typeface="Lucida Sans" pitchFamily="32" charset="0"/>
              </a:rPr>
              <a:t>итд</a:t>
            </a:r>
            <a:r>
              <a:rPr lang="en-US" sz="2800" dirty="0">
                <a:solidFill>
                  <a:srgbClr val="FFFF00"/>
                </a:solidFill>
                <a:latin typeface="Lucida Sans" pitchFamily="32" charset="0"/>
              </a:rPr>
              <a:t>)</a:t>
            </a:r>
            <a:r>
              <a:rPr lang="en-US" sz="2800" dirty="0">
                <a:latin typeface="Lucida Sans" pitchFamily="32" charset="0"/>
              </a:rPr>
              <a:t>.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1"/>
          <p:cNvSpPr txBox="1">
            <a:spLocks noChangeArrowheads="1"/>
          </p:cNvSpPr>
          <p:nvPr/>
        </p:nvSpPr>
        <p:spPr bwMode="auto">
          <a:xfrm>
            <a:off x="285750" y="500063"/>
            <a:ext cx="8572500" cy="59576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dirty="0">
                <a:latin typeface="Calibri" pitchFamily="32" charset="0"/>
              </a:rPr>
              <a:t>Врсте</a:t>
            </a:r>
            <a:r>
              <a:rPr lang="en-US" sz="2800" b="1" dirty="0">
                <a:latin typeface="Calibri" pitchFamily="32" charset="0"/>
              </a:rPr>
              <a:t> </a:t>
            </a:r>
            <a:r>
              <a:rPr lang="sr-Cyrl-CS" sz="2800" b="1" dirty="0">
                <a:latin typeface="Calibri" pitchFamily="32" charset="0"/>
              </a:rPr>
              <a:t>рачунарских</a:t>
            </a:r>
            <a:r>
              <a:rPr lang="en-US" sz="2800" b="1" dirty="0">
                <a:latin typeface="Calibri" pitchFamily="32" charset="0"/>
              </a:rPr>
              <a:t> </a:t>
            </a:r>
            <a:r>
              <a:rPr lang="sr-Cyrl-CS" sz="2800" b="1" dirty="0">
                <a:latin typeface="Calibri" pitchFamily="32" charset="0"/>
              </a:rPr>
              <a:t>црва:</a:t>
            </a:r>
          </a:p>
          <a:p>
            <a:pPr algn="just">
              <a:spcBef>
                <a:spcPts val="1750"/>
              </a:spcBef>
              <a:buClrTx/>
            </a:pPr>
            <a:r>
              <a:rPr lang="sr-Cyrl-CS" sz="2800" b="1" dirty="0">
                <a:solidFill>
                  <a:srgbClr val="FFFF00"/>
                </a:solidFill>
                <a:latin typeface="Calibri" pitchFamily="32" charset="0"/>
              </a:rPr>
              <a:t>Црв</a:t>
            </a:r>
            <a:r>
              <a:rPr lang="en-US" sz="2800" b="1" dirty="0">
                <a:latin typeface="Calibri" pitchFamily="32" charset="0"/>
              </a:rPr>
              <a:t> – </a:t>
            </a:r>
            <a:r>
              <a:rPr lang="sr-Cyrl-CS" sz="2800" b="1" dirty="0">
                <a:latin typeface="Calibri" pitchFamily="32" charset="0"/>
              </a:rPr>
              <a:t>може да буде “бениган” и да се само репродукује, мада и то може да угрози ефикасан рад мреже, али може да буде и „</a:t>
            </a:r>
            <a:r>
              <a:rPr lang="en-US" sz="2800" b="1" dirty="0">
                <a:latin typeface="Calibri" pitchFamily="32" charset="0"/>
              </a:rPr>
              <a:t>payload</a:t>
            </a:r>
            <a:r>
              <a:rPr lang="sr-Cyrl-CS" sz="2800" b="1" dirty="0">
                <a:latin typeface="Calibri" pitchFamily="32" charset="0"/>
              </a:rPr>
              <a:t> </a:t>
            </a:r>
            <a:r>
              <a:rPr lang="en-US" sz="2800" b="1" dirty="0">
                <a:latin typeface="Calibri" pitchFamily="32" charset="0"/>
              </a:rPr>
              <a:t>worm</a:t>
            </a:r>
            <a:r>
              <a:rPr lang="sr-Cyrl-RS" sz="2800" b="1" dirty="0">
                <a:latin typeface="Calibri" pitchFamily="32" charset="0"/>
              </a:rPr>
              <a:t>“</a:t>
            </a:r>
            <a:r>
              <a:rPr lang="sr-Cyrl-CS" sz="2800" b="1" dirty="0">
                <a:latin typeface="Calibri" pitchFamily="32" charset="0"/>
              </a:rPr>
              <a:t> </a:t>
            </a:r>
            <a:r>
              <a:rPr lang="en-US" sz="2800" b="1" dirty="0">
                <a:latin typeface="Calibri" pitchFamily="32" charset="0"/>
              </a:rPr>
              <a:t> </a:t>
            </a:r>
            <a:r>
              <a:rPr lang="sr-Cyrl-CS" sz="2800" b="1" dirty="0">
                <a:latin typeface="Calibri" pitchFamily="32" charset="0"/>
              </a:rPr>
              <a:t>који може да оштетити</a:t>
            </a:r>
            <a:r>
              <a:rPr lang="en-US" sz="2800" b="1" dirty="0">
                <a:latin typeface="Calibri" pitchFamily="32" charset="0"/>
              </a:rPr>
              <a:t> </a:t>
            </a:r>
            <a:r>
              <a:rPr lang="sr-Cyrl-CS" sz="2800" b="1" dirty="0">
                <a:latin typeface="Calibri" pitchFamily="32" charset="0"/>
              </a:rPr>
              <a:t>податке</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смањи</a:t>
            </a:r>
            <a:r>
              <a:rPr lang="en-US" sz="2800" b="1" dirty="0">
                <a:latin typeface="Calibri" pitchFamily="32" charset="0"/>
              </a:rPr>
              <a:t> </a:t>
            </a:r>
            <a:r>
              <a:rPr lang="sr-Cyrl-CS" sz="2800" b="1" dirty="0">
                <a:latin typeface="Calibri" pitchFamily="32" charset="0"/>
              </a:rPr>
              <a:t>сигурност</a:t>
            </a:r>
            <a:r>
              <a:rPr lang="en-US" sz="2800" b="1" dirty="0">
                <a:latin typeface="Calibri" pitchFamily="32" charset="0"/>
              </a:rPr>
              <a:t> </a:t>
            </a:r>
            <a:r>
              <a:rPr lang="sr-Cyrl-CS" sz="2800" b="1" dirty="0">
                <a:latin typeface="Calibri" pitchFamily="32" charset="0"/>
              </a:rPr>
              <a:t>рачунара</a:t>
            </a:r>
            <a:r>
              <a:rPr lang="en-US" sz="2800" b="1" dirty="0">
                <a:latin typeface="Calibri" pitchFamily="32" charset="0"/>
              </a:rPr>
              <a:t>.</a:t>
            </a:r>
            <a:endParaRPr lang="sr-Cyrl-RS" sz="2800" b="1" dirty="0">
              <a:latin typeface="Calibri" pitchFamily="32" charset="0"/>
            </a:endParaRPr>
          </a:p>
          <a:p>
            <a:pPr marL="457200" indent="-457200" algn="just">
              <a:spcBef>
                <a:spcPts val="1750"/>
              </a:spcBef>
              <a:buClrTx/>
              <a:buFont typeface="Arial" panose="020B0604020202020204" pitchFamily="34" charset="0"/>
              <a:buChar char="•"/>
            </a:pPr>
            <a:r>
              <a:rPr lang="sr-Cyrl-CS" sz="2800" b="1" dirty="0">
                <a:solidFill>
                  <a:srgbClr val="FFFF00"/>
                </a:solidFill>
                <a:latin typeface="Calibri" pitchFamily="32" charset="0"/>
              </a:rPr>
              <a:t>М</a:t>
            </a:r>
            <a:r>
              <a:rPr lang="sr-Latn-CS" sz="2800" b="1" dirty="0">
                <a:solidFill>
                  <a:srgbClr val="FFFF00"/>
                </a:solidFill>
                <a:latin typeface="Calibri" pitchFamily="32" charset="0"/>
              </a:rPr>
              <a:t>ailer</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Latn-CS" sz="2800" b="1" dirty="0">
                <a:solidFill>
                  <a:srgbClr val="FFFF00"/>
                </a:solidFill>
                <a:latin typeface="Calibri" pitchFamily="32" charset="0"/>
              </a:rPr>
              <a:t>mass</a:t>
            </a:r>
            <a:r>
              <a:rPr lang="en-US" sz="2800" b="1" dirty="0">
                <a:solidFill>
                  <a:srgbClr val="FFFF00"/>
                </a:solidFill>
                <a:latin typeface="Calibri" pitchFamily="32" charset="0"/>
              </a:rPr>
              <a:t>-</a:t>
            </a:r>
            <a:r>
              <a:rPr lang="sr-Latn-CS" sz="2800" b="1" dirty="0">
                <a:solidFill>
                  <a:srgbClr val="FFFF00"/>
                </a:solidFill>
                <a:latin typeface="Calibri" pitchFamily="32" charset="0"/>
              </a:rPr>
              <a:t>mailer</a:t>
            </a:r>
            <a:r>
              <a:rPr lang="en-US" sz="2800" b="1" dirty="0">
                <a:latin typeface="Calibri" pitchFamily="32" charset="0"/>
              </a:rPr>
              <a:t> – </a:t>
            </a:r>
            <a:r>
              <a:rPr lang="sr-Cyrl-CS" sz="2800" b="1" dirty="0">
                <a:latin typeface="Calibri" pitchFamily="32" charset="0"/>
              </a:rPr>
              <a:t>сами</a:t>
            </a:r>
            <a:r>
              <a:rPr lang="en-US" sz="2800" b="1" dirty="0">
                <a:latin typeface="Calibri" pitchFamily="32" charset="0"/>
              </a:rPr>
              <a:t> </a:t>
            </a:r>
            <a:r>
              <a:rPr lang="sr-Cyrl-CS" sz="2800" b="1" dirty="0">
                <a:latin typeface="Calibri" pitchFamily="32" charset="0"/>
              </a:rPr>
              <a:t>се</a:t>
            </a:r>
            <a:r>
              <a:rPr lang="en-US" sz="2800" b="1" dirty="0">
                <a:latin typeface="Calibri" pitchFamily="32" charset="0"/>
              </a:rPr>
              <a:t> </a:t>
            </a:r>
            <a:r>
              <a:rPr lang="sr-Cyrl-CS" sz="2800" b="1" dirty="0">
                <a:latin typeface="Calibri" pitchFamily="32" charset="0"/>
              </a:rPr>
              <a:t>шаљу</a:t>
            </a:r>
            <a:r>
              <a:rPr lang="en-US" sz="2800" b="1" dirty="0">
                <a:latin typeface="Calibri" pitchFamily="32" charset="0"/>
              </a:rPr>
              <a:t> </a:t>
            </a:r>
            <a:r>
              <a:rPr lang="sr-Cyrl-CS" sz="2800" b="1" dirty="0">
                <a:latin typeface="Calibri" pitchFamily="32" charset="0"/>
              </a:rPr>
              <a:t>електронском</a:t>
            </a:r>
            <a:r>
              <a:rPr lang="en-US" sz="2800" b="1" dirty="0">
                <a:latin typeface="Calibri" pitchFamily="32" charset="0"/>
              </a:rPr>
              <a:t> </a:t>
            </a:r>
            <a:r>
              <a:rPr lang="sr-Cyrl-CS" sz="2800" b="1" dirty="0">
                <a:latin typeface="Calibri" pitchFamily="32" charset="0"/>
              </a:rPr>
              <a:t>поштом</a:t>
            </a:r>
            <a:r>
              <a:rPr lang="en-US" sz="2800" b="1" dirty="0">
                <a:latin typeface="Calibri" pitchFamily="32" charset="0"/>
              </a:rPr>
              <a:t>.</a:t>
            </a:r>
            <a:endParaRPr lang="sr-Cyrl-RS" sz="2800" b="1" dirty="0">
              <a:latin typeface="Calibri" pitchFamily="32" charset="0"/>
            </a:endParaRPr>
          </a:p>
          <a:p>
            <a:pPr marL="457200" indent="-457200" algn="just">
              <a:spcBef>
                <a:spcPts val="1750"/>
              </a:spcBef>
              <a:buClrTx/>
              <a:buFont typeface="Arial" panose="020B0604020202020204" pitchFamily="34" charset="0"/>
              <a:buChar char="•"/>
            </a:pPr>
            <a:r>
              <a:rPr lang="sr-Cyrl-CS" sz="2800" b="1" dirty="0">
                <a:solidFill>
                  <a:srgbClr val="FFFF00"/>
                </a:solidFill>
                <a:latin typeface="Calibri" pitchFamily="32" charset="0"/>
              </a:rPr>
              <a:t>Мешане</a:t>
            </a:r>
            <a:r>
              <a:rPr lang="en-US" sz="2800" b="1" dirty="0">
                <a:solidFill>
                  <a:srgbClr val="FFFF00"/>
                </a:solidFill>
                <a:latin typeface="Calibri" pitchFamily="32" charset="0"/>
              </a:rPr>
              <a:t> </a:t>
            </a:r>
            <a:r>
              <a:rPr lang="sr-Cyrl-CS" sz="2800" b="1" dirty="0">
                <a:solidFill>
                  <a:srgbClr val="FFFF00"/>
                </a:solidFill>
                <a:latin typeface="Calibri" pitchFamily="32" charset="0"/>
              </a:rPr>
              <a:t>претње</a:t>
            </a:r>
            <a:r>
              <a:rPr lang="en-US" sz="2800" b="1" dirty="0">
                <a:solidFill>
                  <a:srgbClr val="FFFF00"/>
                </a:solidFill>
                <a:latin typeface="Calibri" pitchFamily="32" charset="0"/>
              </a:rPr>
              <a:t> </a:t>
            </a:r>
            <a:r>
              <a:rPr lang="en-US" sz="2800" b="1" dirty="0">
                <a:latin typeface="Calibri" pitchFamily="32" charset="0"/>
              </a:rPr>
              <a:t>– </a:t>
            </a:r>
            <a:r>
              <a:rPr lang="sr-Cyrl-CS" sz="2800" b="1" dirty="0">
                <a:latin typeface="Calibri" pitchFamily="32" charset="0"/>
              </a:rPr>
              <a:t>комбинују</a:t>
            </a:r>
            <a:r>
              <a:rPr lang="en-US" sz="2800" b="1" dirty="0">
                <a:latin typeface="Calibri" pitchFamily="32" charset="0"/>
              </a:rPr>
              <a:t> </a:t>
            </a:r>
            <a:r>
              <a:rPr lang="sr-Cyrl-CS" sz="2800" b="1" dirty="0">
                <a:latin typeface="Calibri" pitchFamily="32" charset="0"/>
              </a:rPr>
              <a:t>карактеристике</a:t>
            </a:r>
            <a:r>
              <a:rPr lang="en-US" sz="2800" b="1" dirty="0">
                <a:latin typeface="Calibri" pitchFamily="32" charset="0"/>
              </a:rPr>
              <a:t> </a:t>
            </a:r>
            <a:r>
              <a:rPr lang="sr-Cyrl-CS" sz="2800" b="1" dirty="0">
                <a:latin typeface="Calibri" pitchFamily="32" charset="0"/>
              </a:rPr>
              <a:t>вируса</a:t>
            </a:r>
            <a:r>
              <a:rPr lang="en-US" sz="2800" b="1" dirty="0">
                <a:latin typeface="Calibri" pitchFamily="32" charset="0"/>
              </a:rPr>
              <a:t>, </a:t>
            </a:r>
            <a:r>
              <a:rPr lang="sr-Cyrl-CS" sz="2800" b="1" dirty="0">
                <a:latin typeface="Calibri" pitchFamily="32" charset="0"/>
              </a:rPr>
              <a:t>црва</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тројанских</a:t>
            </a:r>
            <a:r>
              <a:rPr lang="en-US" sz="2800" b="1" dirty="0">
                <a:latin typeface="Calibri" pitchFamily="32" charset="0"/>
              </a:rPr>
              <a:t> </a:t>
            </a:r>
            <a:r>
              <a:rPr lang="sr-Cyrl-CS" sz="2800" b="1" dirty="0">
                <a:latin typeface="Calibri" pitchFamily="32" charset="0"/>
              </a:rPr>
              <a:t>коња</a:t>
            </a:r>
            <a:r>
              <a:rPr lang="en-US" sz="2800" b="1" dirty="0">
                <a:latin typeface="Calibri" pitchFamily="32" charset="0"/>
              </a:rPr>
              <a:t> </a:t>
            </a:r>
            <a:r>
              <a:rPr lang="sr-Cyrl-CS" sz="2800" b="1" dirty="0">
                <a:latin typeface="Calibri" pitchFamily="32" charset="0"/>
              </a:rPr>
              <a:t>с</a:t>
            </a:r>
            <a:r>
              <a:rPr lang="en-US" sz="2800" b="1" dirty="0">
                <a:latin typeface="Calibri" pitchFamily="32" charset="0"/>
              </a:rPr>
              <a:t> </a:t>
            </a:r>
            <a:r>
              <a:rPr lang="sr-Cyrl-CS" sz="2800" b="1" dirty="0">
                <a:latin typeface="Calibri" pitchFamily="32" charset="0"/>
              </a:rPr>
              <a:t>пропустима</a:t>
            </a:r>
            <a:r>
              <a:rPr lang="en-US" sz="2800" b="1" dirty="0">
                <a:latin typeface="Calibri" pitchFamily="32" charset="0"/>
              </a:rPr>
              <a:t> </a:t>
            </a:r>
            <a:r>
              <a:rPr lang="sr-Cyrl-CS" sz="2800" b="1" dirty="0">
                <a:latin typeface="Calibri" pitchFamily="32" charset="0"/>
              </a:rPr>
              <a:t>у</a:t>
            </a:r>
            <a:r>
              <a:rPr lang="en-US" sz="2800" b="1" dirty="0">
                <a:latin typeface="Calibri" pitchFamily="32" charset="0"/>
              </a:rPr>
              <a:t> </a:t>
            </a:r>
            <a:r>
              <a:rPr lang="sr-Cyrl-CS" sz="2800" b="1" dirty="0">
                <a:latin typeface="Calibri" pitchFamily="32" charset="0"/>
              </a:rPr>
              <a:t>софтверу</a:t>
            </a:r>
            <a:r>
              <a:rPr lang="en-US" sz="2800" b="1" dirty="0">
                <a:latin typeface="Calibri" pitchFamily="32" charset="0"/>
              </a:rPr>
              <a:t> </a:t>
            </a:r>
            <a:r>
              <a:rPr lang="sr-Cyrl-CS" sz="2800" b="1" dirty="0">
                <a:latin typeface="Calibri" pitchFamily="32" charset="0"/>
              </a:rPr>
              <a:t>за</a:t>
            </a:r>
            <a:r>
              <a:rPr lang="en-US" sz="2800" b="1" dirty="0">
                <a:latin typeface="Calibri" pitchFamily="32" charset="0"/>
              </a:rPr>
              <a:t> </a:t>
            </a:r>
            <a:r>
              <a:rPr lang="sr-Cyrl-CS" sz="2800" b="1" dirty="0">
                <a:latin typeface="Calibri" pitchFamily="32" charset="0"/>
              </a:rPr>
              <a:t>своје</a:t>
            </a:r>
            <a:r>
              <a:rPr lang="en-US" sz="2800" b="1" dirty="0">
                <a:latin typeface="Calibri" pitchFamily="32" charset="0"/>
              </a:rPr>
              <a:t> </a:t>
            </a:r>
            <a:r>
              <a:rPr lang="sr-Cyrl-CS" sz="2800" b="1" dirty="0">
                <a:latin typeface="Calibri" pitchFamily="32" charset="0"/>
              </a:rPr>
              <a:t>покретање</a:t>
            </a:r>
            <a:r>
              <a:rPr lang="en-US" sz="2800" b="1" dirty="0">
                <a:latin typeface="Calibri" pitchFamily="32" charset="0"/>
              </a:rPr>
              <a:t>, </a:t>
            </a:r>
            <a:r>
              <a:rPr lang="sr-Cyrl-CS" sz="2800" b="1" dirty="0">
                <a:latin typeface="Calibri" pitchFamily="32" charset="0"/>
              </a:rPr>
              <a:t>пренос</a:t>
            </a:r>
            <a:r>
              <a:rPr lang="en-US" sz="2800" b="1" dirty="0">
                <a:latin typeface="Calibri" pitchFamily="32" charset="0"/>
              </a:rPr>
              <a:t> </a:t>
            </a:r>
            <a:r>
              <a:rPr lang="sr-Cyrl-CS" sz="2800" b="1" dirty="0">
                <a:latin typeface="Calibri" pitchFamily="32" charset="0"/>
              </a:rPr>
              <a:t>и</a:t>
            </a:r>
            <a:r>
              <a:rPr lang="en-US" sz="2800" b="1" dirty="0">
                <a:latin typeface="Calibri" pitchFamily="32" charset="0"/>
              </a:rPr>
              <a:t> </a:t>
            </a:r>
            <a:r>
              <a:rPr lang="sr-Cyrl-CS" sz="2800" b="1" dirty="0">
                <a:latin typeface="Calibri" pitchFamily="32" charset="0"/>
              </a:rPr>
              <a:t>ширење</a:t>
            </a:r>
            <a:r>
              <a:rPr lang="en-US" sz="2800" b="1" dirty="0">
                <a:latin typeface="Calibri" pitchFamily="32" charset="0"/>
              </a:rPr>
              <a:t> </a:t>
            </a:r>
            <a:r>
              <a:rPr lang="sr-Cyrl-CS" sz="2800" b="1" dirty="0">
                <a:latin typeface="Calibri" pitchFamily="32" charset="0"/>
              </a:rPr>
              <a:t>напада</a:t>
            </a:r>
            <a:r>
              <a:rPr lang="en-US" sz="2800" b="1" dirty="0">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ext Box 1"/>
          <p:cNvSpPr txBox="1">
            <a:spLocks noChangeArrowheads="1"/>
          </p:cNvSpPr>
          <p:nvPr/>
        </p:nvSpPr>
        <p:spPr bwMode="auto">
          <a:xfrm>
            <a:off x="285750" y="301625"/>
            <a:ext cx="8572500" cy="8643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a:latin typeface="Calibri" pitchFamily="32" charset="0"/>
              </a:rPr>
              <a:t>Црви</a:t>
            </a:r>
            <a:r>
              <a:rPr lang="vi-VN" sz="2800" b="1">
                <a:latin typeface="Calibri" pitchFamily="32" charset="0"/>
              </a:rPr>
              <a:t> </a:t>
            </a:r>
            <a:r>
              <a:rPr lang="sr-Cyrl-CS" sz="2800" b="1">
                <a:latin typeface="Calibri" pitchFamily="32" charset="0"/>
              </a:rPr>
              <a:t>и</a:t>
            </a:r>
            <a:r>
              <a:rPr lang="vi-VN" sz="2800" b="1">
                <a:latin typeface="Calibri" pitchFamily="32" charset="0"/>
              </a:rPr>
              <a:t> </a:t>
            </a:r>
            <a:r>
              <a:rPr lang="sr-Cyrl-CS" sz="2800" b="1">
                <a:latin typeface="Calibri" pitchFamily="32" charset="0"/>
              </a:rPr>
              <a:t>вируси</a:t>
            </a:r>
            <a:r>
              <a:rPr lang="vi-VN" sz="2800" b="1">
                <a:latin typeface="Calibri" pitchFamily="32" charset="0"/>
              </a:rPr>
              <a:t> </a:t>
            </a:r>
            <a:r>
              <a:rPr lang="sr-Cyrl-CS" sz="2800" b="1">
                <a:latin typeface="Calibri" pitchFamily="32" charset="0"/>
              </a:rPr>
              <a:t>су</a:t>
            </a:r>
            <a:r>
              <a:rPr lang="vi-VN" sz="2800" b="1">
                <a:latin typeface="Calibri" pitchFamily="32" charset="0"/>
              </a:rPr>
              <a:t> </a:t>
            </a:r>
            <a:r>
              <a:rPr lang="sr-Cyrl-CS" sz="2800" b="1">
                <a:latin typeface="Calibri" pitchFamily="32" charset="0"/>
              </a:rPr>
              <a:t>креирани</a:t>
            </a:r>
            <a:r>
              <a:rPr lang="vi-VN" sz="2800" b="1">
                <a:latin typeface="Calibri" pitchFamily="32" charset="0"/>
              </a:rPr>
              <a:t> </a:t>
            </a:r>
            <a:r>
              <a:rPr lang="sr-Cyrl-CS" sz="2800" b="1">
                <a:latin typeface="Calibri" pitchFamily="32" charset="0"/>
              </a:rPr>
              <a:t>за</a:t>
            </a:r>
            <a:r>
              <a:rPr lang="vi-VN" sz="2800" b="1">
                <a:latin typeface="Calibri" pitchFamily="32" charset="0"/>
              </a:rPr>
              <a:t> </a:t>
            </a:r>
            <a:r>
              <a:rPr lang="sr-Cyrl-CS" sz="2800" b="1">
                <a:latin typeface="Calibri" pitchFamily="32" charset="0"/>
              </a:rPr>
              <a:t>пренос</a:t>
            </a:r>
            <a:r>
              <a:rPr lang="vi-VN" sz="2800" b="1">
                <a:latin typeface="Calibri" pitchFamily="32" charset="0"/>
              </a:rPr>
              <a:t> </a:t>
            </a:r>
            <a:r>
              <a:rPr lang="sr-Latn-CS" sz="2800" b="1">
                <a:latin typeface="Calibri" pitchFamily="32" charset="0"/>
              </a:rPr>
              <a:t>“</a:t>
            </a:r>
            <a:r>
              <a:rPr lang="en-US" sz="2800" b="1">
                <a:latin typeface="Calibri" pitchFamily="32" charset="0"/>
              </a:rPr>
              <a:t>payload</a:t>
            </a:r>
            <a:r>
              <a:rPr lang="sr-Latn-CS" sz="2800" b="1">
                <a:latin typeface="Calibri" pitchFamily="32" charset="0"/>
              </a:rPr>
              <a:t>”-</a:t>
            </a:r>
            <a:r>
              <a:rPr lang="sr-Cyrl-CS" sz="2800" b="1">
                <a:latin typeface="Calibri" pitchFamily="32" charset="0"/>
              </a:rPr>
              <a:t>а</a:t>
            </a:r>
            <a:r>
              <a:rPr lang="vi-VN" sz="2800" b="1">
                <a:latin typeface="Calibri" pitchFamily="32" charset="0"/>
              </a:rPr>
              <a:t> </a:t>
            </a:r>
            <a:r>
              <a:rPr lang="sr-Cyrl-CS" sz="2800" b="1">
                <a:latin typeface="Calibri" pitchFamily="32" charset="0"/>
              </a:rPr>
              <a:t>на</a:t>
            </a:r>
            <a:r>
              <a:rPr lang="vi-VN" sz="2800" b="1">
                <a:latin typeface="Calibri" pitchFamily="32" charset="0"/>
              </a:rPr>
              <a:t> </a:t>
            </a:r>
            <a:r>
              <a:rPr lang="sr-Cyrl-CS" sz="2800" b="1">
                <a:latin typeface="Calibri" pitchFamily="32" charset="0"/>
              </a:rPr>
              <a:t>рачунар</a:t>
            </a:r>
            <a:r>
              <a:rPr lang="vi-VN" sz="2800" b="1">
                <a:latin typeface="Calibri" pitchFamily="32" charset="0"/>
              </a:rPr>
              <a:t>. </a:t>
            </a:r>
            <a:r>
              <a:rPr lang="en-US" sz="2800" b="1">
                <a:latin typeface="Calibri" pitchFamily="32" charset="0"/>
              </a:rPr>
              <a:t>Payload </a:t>
            </a:r>
            <a:r>
              <a:rPr lang="sr-Cyrl-CS" sz="2800" b="1">
                <a:latin typeface="Calibri" pitchFamily="32" charset="0"/>
              </a:rPr>
              <a:t>је</a:t>
            </a:r>
            <a:r>
              <a:rPr lang="vi-VN" sz="2800" b="1">
                <a:latin typeface="Calibri" pitchFamily="32" charset="0"/>
              </a:rPr>
              <a:t> </a:t>
            </a:r>
            <a:r>
              <a:rPr lang="sr-Cyrl-CS" sz="2800" b="1">
                <a:latin typeface="Calibri" pitchFamily="32" charset="0"/>
              </a:rPr>
              <a:t>креиран</a:t>
            </a:r>
            <a:r>
              <a:rPr lang="vi-VN" sz="2800" b="1">
                <a:latin typeface="Calibri" pitchFamily="32" charset="0"/>
              </a:rPr>
              <a:t> </a:t>
            </a:r>
            <a:r>
              <a:rPr lang="sr-Cyrl-CS" sz="2800" b="1">
                <a:latin typeface="Calibri" pitchFamily="32" charset="0"/>
              </a:rPr>
              <a:t>за</a:t>
            </a:r>
            <a:r>
              <a:rPr lang="vi-VN" sz="2800" b="1">
                <a:latin typeface="Calibri" pitchFamily="32" charset="0"/>
              </a:rPr>
              <a:t> </a:t>
            </a:r>
            <a:r>
              <a:rPr lang="sr-Cyrl-CS" sz="2800" b="1">
                <a:latin typeface="Calibri" pitchFamily="32" charset="0"/>
              </a:rPr>
              <a:t>извршење</a:t>
            </a:r>
            <a:r>
              <a:rPr lang="vi-VN" sz="2800" b="1">
                <a:latin typeface="Calibri" pitchFamily="32" charset="0"/>
              </a:rPr>
              <a:t> </a:t>
            </a:r>
            <a:r>
              <a:rPr lang="sr-Cyrl-CS" sz="2800" b="1">
                <a:latin typeface="Calibri" pitchFamily="32" charset="0"/>
              </a:rPr>
              <a:t>специфичних</a:t>
            </a:r>
            <a:r>
              <a:rPr lang="vi-VN" sz="2800" b="1">
                <a:latin typeface="Calibri" pitchFamily="32" charset="0"/>
              </a:rPr>
              <a:t> </a:t>
            </a:r>
            <a:r>
              <a:rPr lang="sr-Cyrl-CS" sz="2800" b="1">
                <a:latin typeface="Calibri" pitchFamily="32" charset="0"/>
              </a:rPr>
              <a:t>функција</a:t>
            </a:r>
            <a:r>
              <a:rPr lang="vi-VN" sz="2800" b="1">
                <a:latin typeface="Calibri" pitchFamily="32" charset="0"/>
              </a:rPr>
              <a:t> </a:t>
            </a:r>
            <a:r>
              <a:rPr lang="sr-Cyrl-CS" sz="2800" b="1">
                <a:latin typeface="Calibri" pitchFamily="32" charset="0"/>
              </a:rPr>
              <a:t>као</a:t>
            </a:r>
            <a:r>
              <a:rPr lang="vi-VN" sz="2800" b="1">
                <a:latin typeface="Calibri" pitchFamily="32" charset="0"/>
              </a:rPr>
              <a:t> </a:t>
            </a:r>
            <a:r>
              <a:rPr lang="sr-Cyrl-CS" sz="2800" b="1">
                <a:latin typeface="Calibri" pitchFamily="32" charset="0"/>
              </a:rPr>
              <a:t>што</a:t>
            </a:r>
            <a:r>
              <a:rPr lang="vi-VN" sz="2800" b="1">
                <a:latin typeface="Calibri" pitchFamily="32" charset="0"/>
              </a:rPr>
              <a:t> </a:t>
            </a:r>
            <a:r>
              <a:rPr lang="sr-Cyrl-CS" sz="2800" b="1">
                <a:latin typeface="Calibri" pitchFamily="32" charset="0"/>
              </a:rPr>
              <a:t>су</a:t>
            </a:r>
            <a:r>
              <a:rPr lang="vi-VN" sz="2800" b="1">
                <a:latin typeface="Calibri" pitchFamily="32" charset="0"/>
              </a:rPr>
              <a:t> </a:t>
            </a:r>
            <a:r>
              <a:rPr lang="sr-Cyrl-CS" sz="2800" b="1">
                <a:latin typeface="Calibri" pitchFamily="32" charset="0"/>
              </a:rPr>
              <a:t>брисање података (нпр. </a:t>
            </a:r>
            <a:r>
              <a:rPr lang="en-US" sz="2800" b="1">
                <a:latin typeface="Calibri" pitchFamily="32" charset="0"/>
              </a:rPr>
              <a:t>ExploreZip</a:t>
            </a:r>
            <a:r>
              <a:rPr lang="sr-Cyrl-CS" sz="2800" b="1">
                <a:latin typeface="Calibri" pitchFamily="32" charset="0"/>
              </a:rPr>
              <a:t>)</a:t>
            </a:r>
            <a:r>
              <a:rPr lang="vi-VN" sz="2800" b="1">
                <a:latin typeface="Calibri" pitchFamily="32" charset="0"/>
              </a:rPr>
              <a:t> </a:t>
            </a:r>
            <a:r>
              <a:rPr lang="sr-Cyrl-CS" sz="2800" b="1">
                <a:latin typeface="Calibri" pitchFamily="32" charset="0"/>
              </a:rPr>
              <a:t>или</a:t>
            </a:r>
            <a:r>
              <a:rPr lang="vi-VN" sz="2800" b="1">
                <a:latin typeface="Calibri" pitchFamily="32" charset="0"/>
              </a:rPr>
              <a:t> </a:t>
            </a:r>
            <a:r>
              <a:rPr lang="sr-Cyrl-CS" sz="2800" b="1">
                <a:latin typeface="Calibri" pitchFamily="32" charset="0"/>
              </a:rPr>
              <a:t>промена</a:t>
            </a:r>
            <a:r>
              <a:rPr lang="vi-VN" sz="2800" b="1">
                <a:latin typeface="Calibri" pitchFamily="32" charset="0"/>
              </a:rPr>
              <a:t> </a:t>
            </a:r>
            <a:r>
              <a:rPr lang="sr-Cyrl-CS" sz="2800" b="1">
                <a:latin typeface="Calibri" pitchFamily="32" charset="0"/>
              </a:rPr>
              <a:t>података</a:t>
            </a:r>
            <a:r>
              <a:rPr lang="vi-VN" sz="2800" b="1">
                <a:latin typeface="Calibri" pitchFamily="32" charset="0"/>
              </a:rPr>
              <a:t>, </a:t>
            </a:r>
            <a:r>
              <a:rPr lang="sr-Cyrl-CS" sz="2800" b="1">
                <a:latin typeface="Calibri" pitchFamily="32" charset="0"/>
              </a:rPr>
              <a:t>инсталисање</a:t>
            </a:r>
            <a:r>
              <a:rPr lang="vi-VN" sz="2800" b="1">
                <a:latin typeface="Calibri" pitchFamily="32" charset="0"/>
              </a:rPr>
              <a:t> </a:t>
            </a:r>
            <a:r>
              <a:rPr lang="sr-Cyrl-CS" sz="2800" b="1">
                <a:latin typeface="Calibri" pitchFamily="32" charset="0"/>
              </a:rPr>
              <a:t>софтвера</a:t>
            </a:r>
            <a:r>
              <a:rPr lang="vi-VN" sz="2800" b="1">
                <a:latin typeface="Calibri" pitchFamily="32" charset="0"/>
              </a:rPr>
              <a:t> </a:t>
            </a:r>
            <a:r>
              <a:rPr lang="sr-Cyrl-CS" sz="2800" b="1">
                <a:latin typeface="Calibri" pitchFamily="32" charset="0"/>
              </a:rPr>
              <a:t>на</a:t>
            </a:r>
            <a:r>
              <a:rPr lang="vi-VN" sz="2800" b="1">
                <a:latin typeface="Calibri" pitchFamily="32" charset="0"/>
              </a:rPr>
              <a:t> </a:t>
            </a:r>
            <a:r>
              <a:rPr lang="sr-Cyrl-CS" sz="2800" b="1">
                <a:latin typeface="Calibri" pitchFamily="32" charset="0"/>
              </a:rPr>
              <a:t>рачунар</a:t>
            </a:r>
            <a:r>
              <a:rPr lang="vi-VN" sz="2800" b="1">
                <a:latin typeface="Calibri" pitchFamily="32" charset="0"/>
              </a:rPr>
              <a:t> </a:t>
            </a:r>
            <a:r>
              <a:rPr lang="sr-Cyrl-CS" sz="2800" b="1">
                <a:latin typeface="Calibri" pitchFamily="32" charset="0"/>
              </a:rPr>
              <a:t>и</a:t>
            </a:r>
            <a:r>
              <a:rPr lang="vi-VN" sz="2800" b="1">
                <a:latin typeface="Calibri" pitchFamily="32" charset="0"/>
              </a:rPr>
              <a:t> </a:t>
            </a:r>
            <a:r>
              <a:rPr lang="sr-Cyrl-CS" sz="2800" b="1">
                <a:latin typeface="Calibri" pitchFamily="32" charset="0"/>
              </a:rPr>
              <a:t>креирање</a:t>
            </a:r>
            <a:r>
              <a:rPr lang="vi-VN" sz="2800" b="1">
                <a:latin typeface="Calibri" pitchFamily="32" charset="0"/>
              </a:rPr>
              <a:t> </a:t>
            </a:r>
            <a:r>
              <a:rPr lang="sr-Latn-CS" sz="2800" b="1">
                <a:latin typeface="Calibri" pitchFamily="32" charset="0"/>
              </a:rPr>
              <a:t>“</a:t>
            </a:r>
            <a:r>
              <a:rPr lang="sr-Cyrl-CS" sz="2800" b="1">
                <a:latin typeface="Calibri" pitchFamily="32" charset="0"/>
              </a:rPr>
              <a:t>малих</a:t>
            </a:r>
            <a:r>
              <a:rPr lang="sr-Latn-CS" sz="2800" b="1">
                <a:latin typeface="Calibri" pitchFamily="32" charset="0"/>
              </a:rPr>
              <a:t>”</a:t>
            </a:r>
            <a:r>
              <a:rPr lang="vi-VN" sz="2800" b="1">
                <a:latin typeface="Calibri" pitchFamily="32" charset="0"/>
              </a:rPr>
              <a:t> </a:t>
            </a:r>
            <a:r>
              <a:rPr lang="sr-Cyrl-CS" sz="2800" b="1">
                <a:latin typeface="Calibri" pitchFamily="32" charset="0"/>
              </a:rPr>
              <a:t>врата</a:t>
            </a:r>
            <a:r>
              <a:rPr lang="vi-VN" sz="2800" b="1">
                <a:latin typeface="Calibri" pitchFamily="32" charset="0"/>
              </a:rPr>
              <a:t> </a:t>
            </a:r>
            <a:r>
              <a:rPr lang="sr-Cyrl-CS" sz="2800" b="1">
                <a:latin typeface="Calibri" pitchFamily="32" charset="0"/>
              </a:rPr>
              <a:t>која</a:t>
            </a:r>
            <a:r>
              <a:rPr lang="vi-VN" sz="2800" b="1">
                <a:latin typeface="Calibri" pitchFamily="32" charset="0"/>
              </a:rPr>
              <a:t> </a:t>
            </a:r>
            <a:r>
              <a:rPr lang="sr-Cyrl-CS" sz="2800" b="1">
                <a:latin typeface="Calibri" pitchFamily="32" charset="0"/>
              </a:rPr>
              <a:t>нападач</a:t>
            </a:r>
            <a:r>
              <a:rPr lang="vi-VN" sz="2800" b="1">
                <a:latin typeface="Calibri" pitchFamily="32" charset="0"/>
              </a:rPr>
              <a:t> </a:t>
            </a:r>
            <a:r>
              <a:rPr lang="sr-Cyrl-CS" sz="2800" b="1">
                <a:latin typeface="Calibri" pitchFamily="32" charset="0"/>
              </a:rPr>
              <a:t>може</a:t>
            </a:r>
            <a:r>
              <a:rPr lang="vi-VN" sz="2800" b="1">
                <a:latin typeface="Calibri" pitchFamily="32" charset="0"/>
              </a:rPr>
              <a:t> </a:t>
            </a:r>
            <a:r>
              <a:rPr lang="sr-Cyrl-CS" sz="2800" b="1">
                <a:latin typeface="Calibri" pitchFamily="32" charset="0"/>
              </a:rPr>
              <a:t>касније</a:t>
            </a:r>
            <a:r>
              <a:rPr lang="vi-VN" sz="2800" b="1">
                <a:latin typeface="Calibri" pitchFamily="32" charset="0"/>
              </a:rPr>
              <a:t> </a:t>
            </a:r>
            <a:r>
              <a:rPr lang="sr-Cyrl-CS" sz="2800" b="1">
                <a:latin typeface="Calibri" pitchFamily="32" charset="0"/>
              </a:rPr>
              <a:t>да</a:t>
            </a:r>
            <a:r>
              <a:rPr lang="sr-Latn-CS" sz="2800" b="1">
                <a:latin typeface="Calibri" pitchFamily="32" charset="0"/>
              </a:rPr>
              <a:t> </a:t>
            </a:r>
            <a:r>
              <a:rPr lang="sr-Cyrl-CS" sz="2800" b="1">
                <a:latin typeface="Calibri" pitchFamily="32" charset="0"/>
              </a:rPr>
              <a:t>употреби</a:t>
            </a:r>
            <a:r>
              <a:rPr lang="vi-VN" sz="2800" b="1">
                <a:latin typeface="Calibri" pitchFamily="32" charset="0"/>
              </a:rPr>
              <a:t> </a:t>
            </a:r>
            <a:r>
              <a:rPr lang="sr-Cyrl-CS" sz="2800" b="1">
                <a:latin typeface="Calibri" pitchFamily="32" charset="0"/>
              </a:rPr>
              <a:t>да</a:t>
            </a:r>
            <a:r>
              <a:rPr lang="vi-VN" sz="2800" b="1">
                <a:latin typeface="Calibri" pitchFamily="32" charset="0"/>
              </a:rPr>
              <a:t> </a:t>
            </a:r>
            <a:r>
              <a:rPr lang="sr-Cyrl-CS" sz="2800" b="1">
                <a:latin typeface="Calibri" pitchFamily="32" charset="0"/>
              </a:rPr>
              <a:t>би</a:t>
            </a:r>
            <a:r>
              <a:rPr lang="vi-VN" sz="2800" b="1">
                <a:latin typeface="Calibri" pitchFamily="32" charset="0"/>
              </a:rPr>
              <a:t> </a:t>
            </a:r>
            <a:r>
              <a:rPr lang="sr-Cyrl-CS" sz="2800" b="1">
                <a:latin typeface="Calibri" pitchFamily="32" charset="0"/>
              </a:rPr>
              <a:t>добио</a:t>
            </a:r>
            <a:r>
              <a:rPr lang="vi-VN" sz="2800" b="1">
                <a:latin typeface="Calibri" pitchFamily="32" charset="0"/>
              </a:rPr>
              <a:t> </a:t>
            </a:r>
            <a:r>
              <a:rPr lang="sr-Cyrl-CS" sz="2800" b="1">
                <a:latin typeface="Calibri" pitchFamily="32" charset="0"/>
              </a:rPr>
              <a:t>неовлашћен</a:t>
            </a:r>
            <a:r>
              <a:rPr lang="vi-VN" sz="2800" b="1">
                <a:latin typeface="Calibri" pitchFamily="32" charset="0"/>
              </a:rPr>
              <a:t> </a:t>
            </a:r>
            <a:r>
              <a:rPr lang="sr-Cyrl-CS" sz="2800" b="1">
                <a:latin typeface="Calibri" pitchFamily="32" charset="0"/>
              </a:rPr>
              <a:t>приступ</a:t>
            </a:r>
            <a:r>
              <a:rPr lang="vi-VN" sz="2800" b="1">
                <a:latin typeface="Calibri" pitchFamily="32" charset="0"/>
              </a:rPr>
              <a:t> </a:t>
            </a:r>
            <a:r>
              <a:rPr lang="sr-Cyrl-CS" sz="2800" b="1">
                <a:latin typeface="Calibri" pitchFamily="32" charset="0"/>
              </a:rPr>
              <a:t>рачунару</a:t>
            </a:r>
            <a:r>
              <a:rPr lang="vi-VN" sz="2800" b="1">
                <a:latin typeface="Calibri" pitchFamily="32" charset="0"/>
              </a:rPr>
              <a:t>. </a:t>
            </a:r>
          </a:p>
          <a:p>
            <a:pPr algn="just">
              <a:spcBef>
                <a:spcPts val="1750"/>
              </a:spcBef>
              <a:buClrTx/>
              <a:buFontTx/>
              <a:buNone/>
            </a:pPr>
            <a:r>
              <a:rPr lang="sr-Cyrl-CS" sz="2800" b="1">
                <a:latin typeface="Calibri" pitchFamily="32" charset="0"/>
              </a:rPr>
              <a:t>Интернет</a:t>
            </a:r>
            <a:r>
              <a:rPr lang="vi-VN" sz="2800" b="1">
                <a:latin typeface="Calibri" pitchFamily="32" charset="0"/>
              </a:rPr>
              <a:t> </a:t>
            </a:r>
            <a:r>
              <a:rPr lang="sr-Cyrl-CS" sz="2800" b="1">
                <a:latin typeface="Calibri" pitchFamily="32" charset="0"/>
              </a:rPr>
              <a:t>црви</a:t>
            </a:r>
            <a:r>
              <a:rPr lang="vi-VN" sz="2800" b="1">
                <a:latin typeface="Calibri" pitchFamily="32" charset="0"/>
              </a:rPr>
              <a:t> </a:t>
            </a:r>
            <a:r>
              <a:rPr lang="sr-Cyrl-CS" sz="2800" b="1">
                <a:latin typeface="Calibri" pitchFamily="32" charset="0"/>
              </a:rPr>
              <a:t>и</a:t>
            </a:r>
            <a:r>
              <a:rPr lang="vi-VN" sz="2800" b="1">
                <a:latin typeface="Calibri" pitchFamily="32" charset="0"/>
              </a:rPr>
              <a:t> </a:t>
            </a:r>
            <a:r>
              <a:rPr lang="sr-Cyrl-CS" sz="2800" b="1">
                <a:latin typeface="Calibri" pitchFamily="32" charset="0"/>
              </a:rPr>
              <a:t>вируси</a:t>
            </a:r>
            <a:r>
              <a:rPr lang="vi-VN" sz="2800" b="1">
                <a:latin typeface="Calibri" pitchFamily="32" charset="0"/>
              </a:rPr>
              <a:t> </a:t>
            </a:r>
            <a:r>
              <a:rPr lang="sr-Cyrl-CS" sz="2800" b="1">
                <a:latin typeface="Calibri" pitchFamily="32" charset="0"/>
              </a:rPr>
              <a:t>стварају</a:t>
            </a:r>
            <a:r>
              <a:rPr lang="vi-VN" sz="2800" b="1">
                <a:latin typeface="Calibri" pitchFamily="32" charset="0"/>
              </a:rPr>
              <a:t> </a:t>
            </a:r>
            <a:r>
              <a:rPr lang="sr-Cyrl-CS" sz="2800" b="1">
                <a:latin typeface="Calibri" pitchFamily="32" charset="0"/>
              </a:rPr>
              <a:t>проблеме</a:t>
            </a:r>
            <a:r>
              <a:rPr lang="vi-VN" sz="2800" b="1">
                <a:latin typeface="Calibri" pitchFamily="32" charset="0"/>
              </a:rPr>
              <a:t> </a:t>
            </a:r>
            <a:r>
              <a:rPr lang="sr-Cyrl-CS" sz="2800" b="1">
                <a:latin typeface="Calibri" pitchFamily="32" charset="0"/>
              </a:rPr>
              <a:t>инфицираним</a:t>
            </a:r>
            <a:r>
              <a:rPr lang="vi-VN" sz="2800" b="1">
                <a:latin typeface="Calibri" pitchFamily="32" charset="0"/>
              </a:rPr>
              <a:t> </a:t>
            </a:r>
            <a:r>
              <a:rPr lang="sr-Cyrl-CS" sz="2800" b="1">
                <a:latin typeface="Calibri" pitchFamily="32" charset="0"/>
              </a:rPr>
              <a:t>рачунарима</a:t>
            </a:r>
            <a:r>
              <a:rPr lang="vi-VN" sz="2800" b="1">
                <a:latin typeface="Calibri" pitchFamily="32" charset="0"/>
              </a:rPr>
              <a:t>, </a:t>
            </a:r>
            <a:r>
              <a:rPr lang="sr-Cyrl-CS" sz="2800" b="1">
                <a:latin typeface="Calibri" pitchFamily="32" charset="0"/>
              </a:rPr>
              <a:t>али</a:t>
            </a:r>
            <a:r>
              <a:rPr lang="vi-VN" sz="2800" b="1">
                <a:latin typeface="Calibri" pitchFamily="32" charset="0"/>
              </a:rPr>
              <a:t> </a:t>
            </a:r>
            <a:r>
              <a:rPr lang="sr-Cyrl-CS" sz="2800" b="1">
                <a:latin typeface="Calibri" pitchFamily="32" charset="0"/>
              </a:rPr>
              <a:t>црви</a:t>
            </a:r>
            <a:r>
              <a:rPr lang="vi-VN" sz="2800" b="1">
                <a:latin typeface="Calibri" pitchFamily="32" charset="0"/>
              </a:rPr>
              <a:t> </a:t>
            </a:r>
            <a:r>
              <a:rPr lang="sr-Cyrl-CS" sz="2800" b="1">
                <a:latin typeface="Calibri" pitchFamily="32" charset="0"/>
              </a:rPr>
              <a:t>могу</a:t>
            </a:r>
            <a:r>
              <a:rPr lang="vi-VN" sz="2800" b="1">
                <a:latin typeface="Calibri" pitchFamily="32" charset="0"/>
              </a:rPr>
              <a:t> </a:t>
            </a:r>
            <a:r>
              <a:rPr lang="sr-Cyrl-CS" sz="2800" b="1">
                <a:latin typeface="Calibri" pitchFamily="32" charset="0"/>
              </a:rPr>
              <a:t>да направе</a:t>
            </a:r>
            <a:r>
              <a:rPr lang="vi-VN" sz="2800" b="1">
                <a:latin typeface="Calibri" pitchFamily="32" charset="0"/>
              </a:rPr>
              <a:t> </a:t>
            </a:r>
            <a:r>
              <a:rPr lang="sr-Cyrl-CS" sz="2800" b="1">
                <a:latin typeface="Calibri" pitchFamily="32" charset="0"/>
              </a:rPr>
              <a:t>већу</a:t>
            </a:r>
            <a:r>
              <a:rPr lang="vi-VN" sz="2800" b="1">
                <a:latin typeface="Calibri" pitchFamily="32" charset="0"/>
              </a:rPr>
              <a:t> </a:t>
            </a:r>
            <a:r>
              <a:rPr lang="sr-Cyrl-CS" sz="2800" b="1">
                <a:latin typeface="Calibri" pitchFamily="32" charset="0"/>
              </a:rPr>
              <a:t>штету</a:t>
            </a:r>
            <a:r>
              <a:rPr lang="vi-VN" sz="2800" b="1">
                <a:latin typeface="Calibri" pitchFamily="32" charset="0"/>
              </a:rPr>
              <a:t> </a:t>
            </a:r>
            <a:r>
              <a:rPr lang="sr-Cyrl-CS" sz="2800" b="1">
                <a:latin typeface="Calibri" pitchFamily="32" charset="0"/>
              </a:rPr>
              <a:t>због</a:t>
            </a:r>
            <a:r>
              <a:rPr lang="vi-VN" sz="2800" b="1">
                <a:latin typeface="Calibri" pitchFamily="32" charset="0"/>
              </a:rPr>
              <a:t> </a:t>
            </a:r>
            <a:r>
              <a:rPr lang="sr-Cyrl-CS" sz="2800" b="1">
                <a:latin typeface="Calibri" pitchFamily="32" charset="0"/>
              </a:rPr>
              <a:t>мрежног</a:t>
            </a:r>
            <a:r>
              <a:rPr lang="vi-VN" sz="2800" b="1">
                <a:latin typeface="Calibri" pitchFamily="32" charset="0"/>
              </a:rPr>
              <a:t> </a:t>
            </a:r>
            <a:r>
              <a:rPr lang="sr-Cyrl-CS" sz="2800" b="1">
                <a:latin typeface="Calibri" pitchFamily="32" charset="0"/>
              </a:rPr>
              <a:t>саобраћаја</a:t>
            </a:r>
            <a:r>
              <a:rPr lang="vi-VN" sz="2800" b="1">
                <a:latin typeface="Calibri" pitchFamily="32" charset="0"/>
              </a:rPr>
              <a:t> </a:t>
            </a:r>
            <a:r>
              <a:rPr lang="sr-Cyrl-CS" sz="2800" b="1">
                <a:latin typeface="Calibri" pitchFamily="32" charset="0"/>
              </a:rPr>
              <a:t>који</a:t>
            </a:r>
            <a:r>
              <a:rPr lang="vi-VN" sz="2800" b="1">
                <a:latin typeface="Calibri" pitchFamily="32" charset="0"/>
              </a:rPr>
              <a:t> </a:t>
            </a:r>
            <a:r>
              <a:rPr lang="sr-Cyrl-CS" sz="2800" b="1">
                <a:latin typeface="Calibri" pitchFamily="32" charset="0"/>
              </a:rPr>
              <a:t>генеришу</a:t>
            </a:r>
            <a:r>
              <a:rPr lang="vi-VN" sz="2800" b="1">
                <a:latin typeface="Calibri" pitchFamily="32" charset="0"/>
              </a:rPr>
              <a:t> </a:t>
            </a:r>
            <a:r>
              <a:rPr lang="sr-Cyrl-CS" sz="2800" b="1">
                <a:latin typeface="Calibri" pitchFamily="32" charset="0"/>
              </a:rPr>
              <a:t>приликом</a:t>
            </a:r>
            <a:r>
              <a:rPr lang="vi-VN" sz="2800" b="1">
                <a:latin typeface="Calibri" pitchFamily="32" charset="0"/>
              </a:rPr>
              <a:t> </a:t>
            </a:r>
            <a:r>
              <a:rPr lang="sr-Cyrl-CS" sz="2800" b="1">
                <a:latin typeface="Calibri" pitchFamily="32" charset="0"/>
              </a:rPr>
              <a:t>ширења</a:t>
            </a:r>
            <a:r>
              <a:rPr lang="vi-VN" sz="2800" b="1">
                <a:latin typeface="Calibri" pitchFamily="32" charset="0"/>
              </a:rPr>
              <a:t> </a:t>
            </a:r>
            <a:r>
              <a:rPr lang="sr-Cyrl-CS" sz="2800" b="1">
                <a:latin typeface="Calibri" pitchFamily="32" charset="0"/>
              </a:rPr>
              <a:t>Интернетом</a:t>
            </a:r>
            <a:r>
              <a:rPr lang="vi-VN" sz="2800" b="1">
                <a:latin typeface="Calibri" pitchFamily="32" charset="0"/>
              </a:rPr>
              <a:t>. </a:t>
            </a:r>
          </a:p>
          <a:p>
            <a:pPr algn="just">
              <a:spcBef>
                <a:spcPts val="1750"/>
              </a:spcBef>
              <a:buClrTx/>
              <a:buFontTx/>
              <a:buNone/>
            </a:pPr>
            <a:r>
              <a:rPr lang="sr-Cyrl-CS" sz="2800" b="1">
                <a:latin typeface="Calibri" pitchFamily="32" charset="0"/>
              </a:rPr>
              <a:t>Нпр</a:t>
            </a:r>
            <a:r>
              <a:rPr lang="vi-VN" sz="2800" b="1">
                <a:latin typeface="Calibri" pitchFamily="32" charset="0"/>
              </a:rPr>
              <a:t>. </a:t>
            </a:r>
            <a:r>
              <a:rPr lang="sr-Cyrl-CS" sz="2800" b="1">
                <a:latin typeface="Calibri" pitchFamily="32" charset="0"/>
              </a:rPr>
              <a:t>црв</a:t>
            </a:r>
            <a:r>
              <a:rPr lang="vi-VN" sz="2800" b="1">
                <a:latin typeface="Calibri" pitchFamily="32" charset="0"/>
              </a:rPr>
              <a:t> </a:t>
            </a:r>
            <a:r>
              <a:rPr lang="vi-VN" sz="2800" b="1">
                <a:solidFill>
                  <a:srgbClr val="FFFF00"/>
                </a:solidFill>
                <a:latin typeface="Calibri" pitchFamily="32" charset="0"/>
              </a:rPr>
              <a:t>SQL Slammer </a:t>
            </a:r>
            <a:r>
              <a:rPr lang="sr-Cyrl-CS" sz="2800" b="1">
                <a:latin typeface="Calibri" pitchFamily="32" charset="0"/>
              </a:rPr>
              <a:t>у</a:t>
            </a:r>
            <a:r>
              <a:rPr lang="vi-VN" sz="2800" b="1">
                <a:latin typeface="Calibri" pitchFamily="32" charset="0"/>
              </a:rPr>
              <a:t> </a:t>
            </a:r>
            <a:r>
              <a:rPr lang="sr-Cyrl-CS" sz="2800" b="1">
                <a:latin typeface="Calibri" pitchFamily="32" charset="0"/>
              </a:rPr>
              <a:t>јануаруу</a:t>
            </a:r>
            <a:r>
              <a:rPr lang="vi-VN" sz="2800" b="1">
                <a:latin typeface="Calibri" pitchFamily="32" charset="0"/>
              </a:rPr>
              <a:t> 2003. </a:t>
            </a:r>
            <a:r>
              <a:rPr lang="sr-Cyrl-CS" sz="2800" b="1">
                <a:latin typeface="Calibri" pitchFamily="32" charset="0"/>
              </a:rPr>
              <a:t>године</a:t>
            </a:r>
            <a:r>
              <a:rPr lang="vi-VN" sz="2800" b="1">
                <a:latin typeface="Calibri" pitchFamily="32" charset="0"/>
              </a:rPr>
              <a:t> </a:t>
            </a:r>
            <a:r>
              <a:rPr lang="sr-Cyrl-CS" sz="2800" b="1">
                <a:latin typeface="Calibri" pitchFamily="32" charset="0"/>
              </a:rPr>
              <a:t>је</a:t>
            </a:r>
            <a:r>
              <a:rPr lang="vi-VN" sz="2800" b="1">
                <a:latin typeface="Calibri" pitchFamily="32" charset="0"/>
              </a:rPr>
              <a:t> </a:t>
            </a:r>
            <a:r>
              <a:rPr lang="sr-Cyrl-CS" sz="2800" b="1">
                <a:latin typeface="Calibri" pitchFamily="32" charset="0"/>
              </a:rPr>
              <a:t>на</a:t>
            </a:r>
            <a:r>
              <a:rPr lang="vi-VN" sz="2800" b="1">
                <a:latin typeface="Calibri" pitchFamily="32" charset="0"/>
              </a:rPr>
              <a:t> </a:t>
            </a:r>
            <a:r>
              <a:rPr lang="sr-Cyrl-CS" sz="2800" b="1">
                <a:latin typeface="Calibri" pitchFamily="32" charset="0"/>
              </a:rPr>
              <a:t>врхунцу</a:t>
            </a:r>
            <a:r>
              <a:rPr lang="vi-VN" sz="2800" b="1">
                <a:latin typeface="Calibri" pitchFamily="32" charset="0"/>
              </a:rPr>
              <a:t> </a:t>
            </a:r>
            <a:r>
              <a:rPr lang="sr-Cyrl-CS" sz="2800" b="1">
                <a:latin typeface="Calibri" pitchFamily="32" charset="0"/>
              </a:rPr>
              <a:t>брзине</a:t>
            </a:r>
            <a:r>
              <a:rPr lang="vi-VN" sz="2800" b="1">
                <a:latin typeface="Calibri" pitchFamily="32" charset="0"/>
              </a:rPr>
              <a:t> </a:t>
            </a:r>
            <a:r>
              <a:rPr lang="sr-Cyrl-CS" sz="2800" b="1">
                <a:latin typeface="Calibri" pitchFamily="32" charset="0"/>
              </a:rPr>
              <a:t>ширења</a:t>
            </a:r>
            <a:r>
              <a:rPr lang="vi-VN" sz="2800" b="1">
                <a:latin typeface="Calibri" pitchFamily="32" charset="0"/>
              </a:rPr>
              <a:t> </a:t>
            </a:r>
            <a:r>
              <a:rPr lang="sr-Cyrl-CS" sz="2800" b="1">
                <a:latin typeface="Calibri" pitchFamily="32" charset="0"/>
              </a:rPr>
              <a:t>удвостручавао</a:t>
            </a:r>
            <a:r>
              <a:rPr lang="vi-VN" sz="2800" b="1">
                <a:latin typeface="Calibri" pitchFamily="32" charset="0"/>
              </a:rPr>
              <a:t> </a:t>
            </a:r>
            <a:r>
              <a:rPr lang="sr-Cyrl-CS" sz="2800" b="1">
                <a:latin typeface="Calibri" pitchFamily="32" charset="0"/>
              </a:rPr>
              <a:t>број</a:t>
            </a:r>
            <a:r>
              <a:rPr lang="vi-VN" sz="2800" b="1">
                <a:latin typeface="Calibri" pitchFamily="32" charset="0"/>
              </a:rPr>
              <a:t> </a:t>
            </a:r>
            <a:r>
              <a:rPr lang="sr-Cyrl-CS" sz="2800" b="1">
                <a:latin typeface="Calibri" pitchFamily="32" charset="0"/>
              </a:rPr>
              <a:t>заражених</a:t>
            </a:r>
            <a:r>
              <a:rPr lang="vi-VN" sz="2800" b="1">
                <a:latin typeface="Calibri" pitchFamily="32" charset="0"/>
              </a:rPr>
              <a:t> </a:t>
            </a:r>
            <a:r>
              <a:rPr lang="sr-Cyrl-CS" sz="2800" b="1">
                <a:latin typeface="Calibri" pitchFamily="32" charset="0"/>
              </a:rPr>
              <a:t>рачунара</a:t>
            </a:r>
            <a:r>
              <a:rPr lang="vi-VN" sz="2800" b="1">
                <a:latin typeface="Calibri" pitchFamily="32" charset="0"/>
              </a:rPr>
              <a:t> </a:t>
            </a:r>
            <a:r>
              <a:rPr lang="sr-Cyrl-CS" sz="2800" b="1">
                <a:latin typeface="Calibri" pitchFamily="32" charset="0"/>
              </a:rPr>
              <a:t>сваких</a:t>
            </a:r>
            <a:r>
              <a:rPr lang="vi-VN" sz="2800" b="1">
                <a:latin typeface="Calibri" pitchFamily="32" charset="0"/>
              </a:rPr>
              <a:t> 8,5 </a:t>
            </a:r>
            <a:r>
              <a:rPr lang="sr-Cyrl-CS" sz="2800" b="1">
                <a:latin typeface="Calibri" pitchFamily="32" charset="0"/>
              </a:rPr>
              <a:t>секунди</a:t>
            </a:r>
            <a:r>
              <a:rPr lang="vi-VN" sz="2800" b="1">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 Box 1"/>
          <p:cNvSpPr txBox="1">
            <a:spLocks noChangeArrowheads="1"/>
          </p:cNvSpPr>
          <p:nvPr/>
        </p:nvSpPr>
        <p:spPr bwMode="auto">
          <a:xfrm>
            <a:off x="214313" y="117475"/>
            <a:ext cx="8715375" cy="8283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625"/>
              </a:spcBef>
              <a:buClrTx/>
              <a:buFontTx/>
              <a:buNone/>
            </a:pPr>
            <a:r>
              <a:rPr lang="sr-Cyrl-CS" sz="2600" b="1">
                <a:solidFill>
                  <a:srgbClr val="FFFF00"/>
                </a:solidFill>
                <a:latin typeface="Calibri" pitchFamily="32" charset="0"/>
              </a:rPr>
              <a:t>Тројанским</a:t>
            </a:r>
            <a:r>
              <a:rPr lang="sr-Latn-CS" sz="2600" b="1">
                <a:solidFill>
                  <a:srgbClr val="FFFF00"/>
                </a:solidFill>
                <a:latin typeface="Calibri" pitchFamily="32" charset="0"/>
              </a:rPr>
              <a:t> </a:t>
            </a:r>
            <a:r>
              <a:rPr lang="sr-Cyrl-CS" sz="2600" b="1">
                <a:solidFill>
                  <a:srgbClr val="FFFF00"/>
                </a:solidFill>
                <a:latin typeface="Calibri" pitchFamily="32" charset="0"/>
              </a:rPr>
              <a:t>коњем</a:t>
            </a:r>
            <a:r>
              <a:rPr lang="sr-Latn-CS" sz="2600" b="1">
                <a:solidFill>
                  <a:srgbClr val="FFFF00"/>
                </a:solidFill>
                <a:latin typeface="Calibri" pitchFamily="32" charset="0"/>
              </a:rPr>
              <a:t> </a:t>
            </a:r>
            <a:r>
              <a:rPr lang="sr-Cyrl-CS" sz="2600" b="1">
                <a:solidFill>
                  <a:srgbClr val="FFFF00"/>
                </a:solidFill>
                <a:latin typeface="Calibri" pitchFamily="32" charset="0"/>
              </a:rPr>
              <a:t>или</a:t>
            </a:r>
            <a:r>
              <a:rPr lang="sr-Latn-CS" sz="2600" b="1">
                <a:solidFill>
                  <a:srgbClr val="FFFF00"/>
                </a:solidFill>
                <a:latin typeface="Calibri" pitchFamily="32" charset="0"/>
              </a:rPr>
              <a:t> </a:t>
            </a:r>
            <a:r>
              <a:rPr lang="sr-Cyrl-CS" sz="2600" b="1">
                <a:solidFill>
                  <a:srgbClr val="FFFF00"/>
                </a:solidFill>
                <a:latin typeface="Calibri" pitchFamily="32" charset="0"/>
              </a:rPr>
              <a:t>Тројанацем</a:t>
            </a:r>
            <a:r>
              <a:rPr lang="en-US" sz="2600" b="1">
                <a:latin typeface="Calibri" pitchFamily="32" charset="0"/>
              </a:rPr>
              <a:t> </a:t>
            </a:r>
            <a:r>
              <a:rPr lang="sr-Cyrl-CS" sz="2600" b="1">
                <a:latin typeface="Calibri" pitchFamily="32" charset="0"/>
              </a:rPr>
              <a:t>у</a:t>
            </a:r>
            <a:r>
              <a:rPr lang="en-US" sz="2600" b="1">
                <a:latin typeface="Calibri" pitchFamily="32" charset="0"/>
              </a:rPr>
              <a:t> </a:t>
            </a:r>
            <a:r>
              <a:rPr lang="sr-Cyrl-CS" sz="2600" b="1">
                <a:latin typeface="Calibri" pitchFamily="32" charset="0"/>
              </a:rPr>
              <a:t>рачунарском</a:t>
            </a:r>
            <a:r>
              <a:rPr lang="en-US" sz="2600" b="1">
                <a:latin typeface="Calibri" pitchFamily="32" charset="0"/>
              </a:rPr>
              <a:t> </a:t>
            </a:r>
            <a:r>
              <a:rPr lang="sr-Cyrl-CS" sz="2600" b="1">
                <a:latin typeface="Calibri" pitchFamily="32" charset="0"/>
              </a:rPr>
              <a:t>жаргону</a:t>
            </a:r>
            <a:r>
              <a:rPr lang="en-US" sz="2600" b="1">
                <a:latin typeface="Calibri" pitchFamily="32" charset="0"/>
              </a:rPr>
              <a:t> </a:t>
            </a:r>
            <a:r>
              <a:rPr lang="sr-Cyrl-CS" sz="2600" b="1">
                <a:latin typeface="Calibri" pitchFamily="32" charset="0"/>
              </a:rPr>
              <a:t>се</a:t>
            </a:r>
            <a:r>
              <a:rPr lang="sr-Latn-CS" sz="2600" b="1">
                <a:latin typeface="Calibri" pitchFamily="32" charset="0"/>
              </a:rPr>
              <a:t> </a:t>
            </a:r>
            <a:r>
              <a:rPr lang="sr-Cyrl-CS" sz="2600" b="1">
                <a:latin typeface="Calibri" pitchFamily="32" charset="0"/>
              </a:rPr>
              <a:t>означавају</a:t>
            </a:r>
            <a:r>
              <a:rPr lang="en-US" sz="2600" b="1">
                <a:latin typeface="Calibri" pitchFamily="32" charset="0"/>
              </a:rPr>
              <a:t> </a:t>
            </a:r>
            <a:r>
              <a:rPr lang="sr-Cyrl-CS" sz="2600" b="1">
                <a:latin typeface="Calibri" pitchFamily="32" charset="0"/>
              </a:rPr>
              <a:t>злоћудни</a:t>
            </a:r>
            <a:r>
              <a:rPr lang="en-US" sz="2600" b="1">
                <a:latin typeface="Calibri" pitchFamily="32" charset="0"/>
              </a:rPr>
              <a:t> </a:t>
            </a:r>
            <a:r>
              <a:rPr lang="sr-Cyrl-CS" sz="2600" b="1">
                <a:latin typeface="Calibri" pitchFamily="32" charset="0"/>
              </a:rPr>
              <a:t>програми</a:t>
            </a:r>
            <a:r>
              <a:rPr lang="en-US" sz="2600" b="1">
                <a:latin typeface="Calibri" pitchFamily="32" charset="0"/>
              </a:rPr>
              <a:t>, </a:t>
            </a:r>
            <a:r>
              <a:rPr lang="sr-Cyrl-CS" sz="2600" b="1">
                <a:latin typeface="Calibri" pitchFamily="32" charset="0"/>
              </a:rPr>
              <a:t>који</a:t>
            </a:r>
            <a:r>
              <a:rPr lang="en-US" sz="2600" b="1">
                <a:latin typeface="Calibri" pitchFamily="32" charset="0"/>
              </a:rPr>
              <a:t> </a:t>
            </a:r>
            <a:r>
              <a:rPr lang="sr-Cyrl-CS" sz="2600" b="1">
                <a:latin typeface="Calibri" pitchFamily="32" charset="0"/>
              </a:rPr>
              <a:t>су</a:t>
            </a:r>
            <a:r>
              <a:rPr lang="en-US" sz="2600" b="1">
                <a:latin typeface="Calibri" pitchFamily="32" charset="0"/>
              </a:rPr>
              <a:t> "</a:t>
            </a:r>
            <a:r>
              <a:rPr lang="sr-Cyrl-CS" sz="2600" b="1">
                <a:latin typeface="Calibri" pitchFamily="32" charset="0"/>
              </a:rPr>
              <a:t>маскирани</a:t>
            </a:r>
            <a:r>
              <a:rPr lang="en-US" sz="2600" b="1">
                <a:latin typeface="Calibri" pitchFamily="32" charset="0"/>
              </a:rPr>
              <a:t>" </a:t>
            </a:r>
            <a:r>
              <a:rPr lang="sr-Cyrl-CS" sz="2600" b="1">
                <a:latin typeface="Calibri" pitchFamily="32" charset="0"/>
              </a:rPr>
              <a:t>као</a:t>
            </a:r>
            <a:r>
              <a:rPr lang="en-US" sz="2600" b="1">
                <a:latin typeface="Calibri" pitchFamily="32" charset="0"/>
              </a:rPr>
              <a:t> </a:t>
            </a:r>
            <a:r>
              <a:rPr lang="sr-Cyrl-CS" sz="2600" b="1">
                <a:latin typeface="Calibri" pitchFamily="32" charset="0"/>
              </a:rPr>
              <a:t>корисни</a:t>
            </a:r>
            <a:r>
              <a:rPr lang="en-US" sz="2600" b="1">
                <a:latin typeface="Calibri" pitchFamily="32" charset="0"/>
              </a:rPr>
              <a:t> </a:t>
            </a:r>
            <a:r>
              <a:rPr lang="sr-Cyrl-CS" sz="2600" b="1">
                <a:latin typeface="Calibri" pitchFamily="32" charset="0"/>
              </a:rPr>
              <a:t>или</a:t>
            </a:r>
            <a:r>
              <a:rPr lang="en-US" sz="2600" b="1">
                <a:latin typeface="Calibri" pitchFamily="32" charset="0"/>
              </a:rPr>
              <a:t> </a:t>
            </a:r>
            <a:r>
              <a:rPr lang="sr-Cyrl-CS" sz="2600" b="1">
                <a:latin typeface="Calibri" pitchFamily="32" charset="0"/>
              </a:rPr>
              <a:t>се</a:t>
            </a:r>
            <a:r>
              <a:rPr lang="en-US" sz="2600" b="1">
                <a:latin typeface="Calibri" pitchFamily="32" charset="0"/>
              </a:rPr>
              <a:t> </a:t>
            </a:r>
            <a:r>
              <a:rPr lang="sr-Cyrl-CS" sz="2600" b="1">
                <a:latin typeface="Calibri" pitchFamily="32" charset="0"/>
              </a:rPr>
              <a:t>проширују</a:t>
            </a:r>
            <a:r>
              <a:rPr lang="en-US" sz="2600" b="1">
                <a:latin typeface="Calibri" pitchFamily="32" charset="0"/>
              </a:rPr>
              <a:t> "</a:t>
            </a:r>
            <a:r>
              <a:rPr lang="sr-Cyrl-CS" sz="2600" b="1">
                <a:latin typeface="Calibri" pitchFamily="32" charset="0"/>
              </a:rPr>
              <a:t>прикачени</a:t>
            </a:r>
            <a:r>
              <a:rPr lang="en-US" sz="2600" b="1">
                <a:latin typeface="Calibri" pitchFamily="32" charset="0"/>
              </a:rPr>
              <a:t>" </a:t>
            </a:r>
            <a:r>
              <a:rPr lang="sr-Cyrl-CS" sz="2600" b="1">
                <a:latin typeface="Calibri" pitchFamily="32" charset="0"/>
              </a:rPr>
              <a:t>на</a:t>
            </a:r>
            <a:r>
              <a:rPr lang="en-US" sz="2600" b="1">
                <a:latin typeface="Calibri" pitchFamily="32" charset="0"/>
              </a:rPr>
              <a:t> </a:t>
            </a:r>
            <a:r>
              <a:rPr lang="sr-Cyrl-CS" sz="2600" b="1">
                <a:latin typeface="Calibri" pitchFamily="32" charset="0"/>
              </a:rPr>
              <a:t>друге</a:t>
            </a:r>
            <a:r>
              <a:rPr lang="en-US" sz="2600" b="1">
                <a:latin typeface="Calibri" pitchFamily="32" charset="0"/>
              </a:rPr>
              <a:t> </a:t>
            </a:r>
            <a:r>
              <a:rPr lang="sr-Cyrl-CS" sz="2600" b="1">
                <a:latin typeface="Calibri" pitchFamily="32" charset="0"/>
              </a:rPr>
              <a:t>корисне</a:t>
            </a:r>
            <a:r>
              <a:rPr lang="en-US" sz="2600" b="1">
                <a:latin typeface="Calibri" pitchFamily="32" charset="0"/>
              </a:rPr>
              <a:t> </a:t>
            </a:r>
            <a:r>
              <a:rPr lang="sr-Cyrl-CS" sz="2600" b="1">
                <a:latin typeface="Calibri" pitchFamily="32" charset="0"/>
              </a:rPr>
              <a:t>програме</a:t>
            </a:r>
            <a:r>
              <a:rPr lang="en-US" sz="2600" b="1">
                <a:latin typeface="Calibri" pitchFamily="32" charset="0"/>
              </a:rPr>
              <a:t>. "</a:t>
            </a:r>
            <a:r>
              <a:rPr lang="sr-Cyrl-CS" sz="2600" b="1">
                <a:latin typeface="Calibri" pitchFamily="32" charset="0"/>
              </a:rPr>
              <a:t>Тројанци</a:t>
            </a:r>
            <a:r>
              <a:rPr lang="en-US" sz="2600" b="1">
                <a:latin typeface="Calibri" pitchFamily="32" charset="0"/>
              </a:rPr>
              <a:t>" </a:t>
            </a:r>
            <a:r>
              <a:rPr lang="sr-Cyrl-CS" sz="2600" b="1">
                <a:latin typeface="Calibri" pitchFamily="32" charset="0"/>
              </a:rPr>
              <a:t>обично</a:t>
            </a:r>
            <a:r>
              <a:rPr lang="en-US" sz="2600" b="1">
                <a:latin typeface="Calibri" pitchFamily="32" charset="0"/>
              </a:rPr>
              <a:t> </a:t>
            </a:r>
            <a:r>
              <a:rPr lang="sr-Cyrl-CS" sz="2600" b="1">
                <a:latin typeface="Calibri" pitchFamily="32" charset="0"/>
              </a:rPr>
              <a:t>врше</a:t>
            </a:r>
            <a:r>
              <a:rPr lang="en-US" sz="2600" b="1">
                <a:latin typeface="Calibri" pitchFamily="32" charset="0"/>
              </a:rPr>
              <a:t>, </a:t>
            </a:r>
            <a:r>
              <a:rPr lang="sr-Cyrl-CS" sz="2600" b="1">
                <a:latin typeface="Calibri" pitchFamily="32" charset="0"/>
              </a:rPr>
              <a:t>нежељене</a:t>
            </a:r>
            <a:r>
              <a:rPr lang="en-US" sz="2600" b="1">
                <a:latin typeface="Calibri" pitchFamily="32" charset="0"/>
              </a:rPr>
              <a:t> </a:t>
            </a:r>
            <a:r>
              <a:rPr lang="sr-Cyrl-CS" sz="2600" b="1">
                <a:latin typeface="Calibri" pitchFamily="32" charset="0"/>
              </a:rPr>
              <a:t>акције</a:t>
            </a:r>
            <a:r>
              <a:rPr lang="en-US" sz="2600" b="1">
                <a:latin typeface="Calibri" pitchFamily="32" charset="0"/>
              </a:rPr>
              <a:t> </a:t>
            </a:r>
            <a:r>
              <a:rPr lang="sr-Cyrl-CS" sz="2600" b="1">
                <a:latin typeface="Calibri" pitchFamily="32" charset="0"/>
              </a:rPr>
              <a:t>у</a:t>
            </a:r>
            <a:r>
              <a:rPr lang="en-US" sz="2600" b="1">
                <a:latin typeface="Calibri" pitchFamily="32" charset="0"/>
              </a:rPr>
              <a:t> </a:t>
            </a:r>
            <a:r>
              <a:rPr lang="sr-Cyrl-CS" sz="2600" b="1">
                <a:latin typeface="Calibri" pitchFamily="32" charset="0"/>
              </a:rPr>
              <a:t>рачунару</a:t>
            </a:r>
            <a:r>
              <a:rPr lang="en-US" sz="2600" b="1">
                <a:latin typeface="Calibri" pitchFamily="32" charset="0"/>
              </a:rPr>
              <a:t> </a:t>
            </a:r>
            <a:r>
              <a:rPr lang="sr-Cyrl-CS" sz="2600" b="1">
                <a:latin typeface="Calibri" pitchFamily="32" charset="0"/>
              </a:rPr>
              <a:t>и</a:t>
            </a:r>
            <a:r>
              <a:rPr lang="en-US" sz="2600" b="1">
                <a:latin typeface="Calibri" pitchFamily="32" charset="0"/>
              </a:rPr>
              <a:t> </a:t>
            </a:r>
            <a:r>
              <a:rPr lang="sr-Cyrl-CS" sz="2600" b="1">
                <a:latin typeface="Calibri" pitchFamily="32" charset="0"/>
              </a:rPr>
              <a:t>то</a:t>
            </a:r>
            <a:r>
              <a:rPr lang="en-US" sz="2600" b="1">
                <a:latin typeface="Calibri" pitchFamily="32" charset="0"/>
              </a:rPr>
              <a:t> </a:t>
            </a:r>
            <a:r>
              <a:rPr lang="sr-Cyrl-CS" sz="2600" b="1">
                <a:latin typeface="Calibri" pitchFamily="32" charset="0"/>
              </a:rPr>
              <a:t>у</a:t>
            </a:r>
            <a:r>
              <a:rPr lang="en-US" sz="2600" b="1">
                <a:latin typeface="Calibri" pitchFamily="32" charset="0"/>
              </a:rPr>
              <a:t> "</a:t>
            </a:r>
            <a:r>
              <a:rPr lang="sr-Cyrl-CS" sz="2600" b="1">
                <a:latin typeface="Calibri" pitchFamily="32" charset="0"/>
              </a:rPr>
              <a:t>позадини</a:t>
            </a:r>
            <a:r>
              <a:rPr lang="en-US" sz="2600" b="1">
                <a:latin typeface="Calibri" pitchFamily="32" charset="0"/>
              </a:rPr>
              <a:t>" </a:t>
            </a:r>
            <a:r>
              <a:rPr lang="sr-Cyrl-CS" sz="2600" b="1">
                <a:latin typeface="Calibri" pitchFamily="32" charset="0"/>
              </a:rPr>
              <a:t>и</a:t>
            </a:r>
            <a:r>
              <a:rPr lang="en-US" sz="2600" b="1">
                <a:latin typeface="Calibri" pitchFamily="32" charset="0"/>
              </a:rPr>
              <a:t> </a:t>
            </a:r>
            <a:r>
              <a:rPr lang="sr-Cyrl-CS" sz="2600" b="1">
                <a:latin typeface="Calibri" pitchFamily="32" charset="0"/>
              </a:rPr>
              <a:t>прикривено</a:t>
            </a:r>
            <a:r>
              <a:rPr lang="en-US" sz="2600" b="1">
                <a:latin typeface="Calibri" pitchFamily="32" charset="0"/>
              </a:rPr>
              <a:t>. </a:t>
            </a:r>
          </a:p>
          <a:p>
            <a:pPr algn="just">
              <a:spcBef>
                <a:spcPts val="1625"/>
              </a:spcBef>
              <a:buClrTx/>
              <a:buFontTx/>
              <a:buNone/>
            </a:pPr>
            <a:r>
              <a:rPr lang="sr-Cyrl-CS" sz="2600" b="1">
                <a:latin typeface="Calibri" pitchFamily="32" charset="0"/>
              </a:rPr>
              <a:t>Најчешћа</a:t>
            </a:r>
            <a:r>
              <a:rPr lang="en-US" sz="2600" b="1">
                <a:latin typeface="Calibri" pitchFamily="32" charset="0"/>
              </a:rPr>
              <a:t> </a:t>
            </a:r>
            <a:r>
              <a:rPr lang="sr-Cyrl-CS" sz="2600" b="1">
                <a:latin typeface="Calibri" pitchFamily="32" charset="0"/>
              </a:rPr>
              <a:t>од</a:t>
            </a:r>
            <a:r>
              <a:rPr lang="en-US" sz="2600" b="1">
                <a:latin typeface="Calibri" pitchFamily="32" charset="0"/>
              </a:rPr>
              <a:t> </a:t>
            </a:r>
            <a:r>
              <a:rPr lang="sr-Cyrl-CS" sz="2600" b="1">
                <a:latin typeface="Calibri" pitchFamily="32" charset="0"/>
              </a:rPr>
              <a:t>тих</a:t>
            </a:r>
            <a:r>
              <a:rPr lang="en-US" sz="2600" b="1">
                <a:latin typeface="Calibri" pitchFamily="32" charset="0"/>
              </a:rPr>
              <a:t> </a:t>
            </a:r>
            <a:r>
              <a:rPr lang="sr-Cyrl-CS" sz="2600" b="1">
                <a:latin typeface="Calibri" pitchFamily="32" charset="0"/>
              </a:rPr>
              <a:t>нежељених</a:t>
            </a:r>
            <a:r>
              <a:rPr lang="en-US" sz="2600" b="1">
                <a:latin typeface="Calibri" pitchFamily="32" charset="0"/>
              </a:rPr>
              <a:t> </a:t>
            </a:r>
            <a:r>
              <a:rPr lang="sr-Cyrl-CS" sz="2600" b="1">
                <a:latin typeface="Calibri" pitchFamily="32" charset="0"/>
              </a:rPr>
              <a:t>акција</a:t>
            </a:r>
            <a:r>
              <a:rPr lang="en-US" sz="2600" b="1">
                <a:latin typeface="Calibri" pitchFamily="32" charset="0"/>
              </a:rPr>
              <a:t> </a:t>
            </a:r>
            <a:r>
              <a:rPr lang="sr-Cyrl-CS" sz="2600" b="1">
                <a:latin typeface="Calibri" pitchFamily="32" charset="0"/>
              </a:rPr>
              <a:t>је</a:t>
            </a:r>
            <a:r>
              <a:rPr lang="en-US" sz="2600" b="1">
                <a:latin typeface="Calibri" pitchFamily="32" charset="0"/>
              </a:rPr>
              <a:t> </a:t>
            </a:r>
            <a:r>
              <a:rPr lang="sr-Cyrl-CS" sz="2600" b="1">
                <a:latin typeface="Calibri" pitchFamily="32" charset="0"/>
              </a:rPr>
              <a:t>откривање</a:t>
            </a:r>
            <a:r>
              <a:rPr lang="en-US" sz="2600" b="1">
                <a:latin typeface="Calibri" pitchFamily="32" charset="0"/>
              </a:rPr>
              <a:t> </a:t>
            </a:r>
            <a:r>
              <a:rPr lang="sr-Cyrl-CS" sz="2600" b="1">
                <a:latin typeface="Calibri" pitchFamily="32" charset="0"/>
              </a:rPr>
              <a:t>корисничких</a:t>
            </a:r>
            <a:r>
              <a:rPr lang="en-US" sz="2600" b="1">
                <a:latin typeface="Calibri" pitchFamily="32" charset="0"/>
              </a:rPr>
              <a:t> </a:t>
            </a:r>
            <a:r>
              <a:rPr lang="sr-Cyrl-CS" sz="2600" b="1">
                <a:latin typeface="Calibri" pitchFamily="32" charset="0"/>
              </a:rPr>
              <a:t>лозинки</a:t>
            </a:r>
            <a:r>
              <a:rPr lang="en-US" sz="2600" b="1">
                <a:latin typeface="Calibri" pitchFamily="32" charset="0"/>
              </a:rPr>
              <a:t>, </a:t>
            </a:r>
            <a:r>
              <a:rPr lang="sr-Cyrl-CS" sz="2600" b="1">
                <a:latin typeface="Calibri" pitchFamily="32" charset="0"/>
              </a:rPr>
              <a:t>банковних</a:t>
            </a:r>
            <a:r>
              <a:rPr lang="en-US" sz="2600" b="1">
                <a:latin typeface="Calibri" pitchFamily="32" charset="0"/>
              </a:rPr>
              <a:t> </a:t>
            </a:r>
            <a:r>
              <a:rPr lang="sr-Cyrl-CS" sz="2600" b="1">
                <a:latin typeface="Calibri" pitchFamily="32" charset="0"/>
              </a:rPr>
              <a:t>података</a:t>
            </a:r>
            <a:r>
              <a:rPr lang="en-US" sz="2600" b="1">
                <a:latin typeface="Calibri" pitchFamily="32" charset="0"/>
              </a:rPr>
              <a:t> </a:t>
            </a:r>
            <a:r>
              <a:rPr lang="sr-Cyrl-CS" sz="2600" b="1">
                <a:latin typeface="Calibri" pitchFamily="32" charset="0"/>
              </a:rPr>
              <a:t>и</a:t>
            </a:r>
            <a:r>
              <a:rPr lang="en-US" sz="2600" b="1">
                <a:latin typeface="Calibri" pitchFamily="32" charset="0"/>
              </a:rPr>
              <a:t> </a:t>
            </a:r>
            <a:r>
              <a:rPr lang="sr-Cyrl-CS" sz="2600" b="1">
                <a:latin typeface="Calibri" pitchFamily="32" charset="0"/>
              </a:rPr>
              <a:t>других</a:t>
            </a:r>
            <a:r>
              <a:rPr lang="en-US" sz="2600" b="1">
                <a:latin typeface="Calibri" pitchFamily="32" charset="0"/>
              </a:rPr>
              <a:t> </a:t>
            </a:r>
            <a:r>
              <a:rPr lang="sr-Cyrl-CS" sz="2600" b="1">
                <a:latin typeface="Calibri" pitchFamily="32" charset="0"/>
              </a:rPr>
              <a:t>поверљивих</a:t>
            </a:r>
            <a:r>
              <a:rPr lang="en-US" sz="2600" b="1">
                <a:latin typeface="Calibri" pitchFamily="32" charset="0"/>
              </a:rPr>
              <a:t> </a:t>
            </a:r>
            <a:r>
              <a:rPr lang="sr-Cyrl-CS" sz="2600" b="1">
                <a:latin typeface="Calibri" pitchFamily="32" charset="0"/>
              </a:rPr>
              <a:t>информација</a:t>
            </a:r>
            <a:r>
              <a:rPr lang="en-US" sz="2600" b="1">
                <a:latin typeface="Calibri" pitchFamily="32" charset="0"/>
              </a:rPr>
              <a:t> "</a:t>
            </a:r>
            <a:r>
              <a:rPr lang="sr-Cyrl-CS" sz="2600" b="1">
                <a:latin typeface="Calibri" pitchFamily="32" charset="0"/>
              </a:rPr>
              <a:t>прислушкивањем</a:t>
            </a:r>
            <a:r>
              <a:rPr lang="en-US" sz="2600" b="1">
                <a:latin typeface="Calibri" pitchFamily="32" charset="0"/>
              </a:rPr>
              <a:t>" </a:t>
            </a:r>
            <a:r>
              <a:rPr lang="sr-Cyrl-CS" sz="2600" b="1">
                <a:latin typeface="Calibri" pitchFamily="32" charset="0"/>
              </a:rPr>
              <a:t>размене</a:t>
            </a:r>
            <a:r>
              <a:rPr lang="en-US" sz="2600" b="1">
                <a:latin typeface="Calibri" pitchFamily="32" charset="0"/>
              </a:rPr>
              <a:t> </a:t>
            </a:r>
            <a:r>
              <a:rPr lang="sr-Cyrl-CS" sz="2600" b="1">
                <a:latin typeface="Calibri" pitchFamily="32" charset="0"/>
              </a:rPr>
              <a:t>података</a:t>
            </a:r>
            <a:r>
              <a:rPr lang="en-US" sz="2600" b="1">
                <a:latin typeface="Calibri" pitchFamily="32" charset="0"/>
              </a:rPr>
              <a:t> </a:t>
            </a:r>
            <a:r>
              <a:rPr lang="sr-Cyrl-CS" sz="2600" b="1">
                <a:latin typeface="Calibri" pitchFamily="32" charset="0"/>
              </a:rPr>
              <a:t>или</a:t>
            </a:r>
            <a:r>
              <a:rPr lang="en-US" sz="2600" b="1">
                <a:latin typeface="Calibri" pitchFamily="32" charset="0"/>
              </a:rPr>
              <a:t> </a:t>
            </a:r>
            <a:r>
              <a:rPr lang="sr-Cyrl-CS" sz="2600" b="1">
                <a:latin typeface="Calibri" pitchFamily="32" charset="0"/>
              </a:rPr>
              <a:t>једноставно</a:t>
            </a:r>
            <a:r>
              <a:rPr lang="en-US" sz="2600" b="1">
                <a:latin typeface="Calibri" pitchFamily="32" charset="0"/>
              </a:rPr>
              <a:t> </a:t>
            </a:r>
            <a:r>
              <a:rPr lang="sr-Cyrl-CS" sz="2600" b="1">
                <a:latin typeface="Calibri" pitchFamily="32" charset="0"/>
              </a:rPr>
              <a:t>читањем</a:t>
            </a:r>
            <a:r>
              <a:rPr lang="en-US" sz="2600" b="1">
                <a:latin typeface="Calibri" pitchFamily="32" charset="0"/>
              </a:rPr>
              <a:t> </a:t>
            </a:r>
            <a:r>
              <a:rPr lang="sr-Cyrl-CS" sz="2600" b="1">
                <a:latin typeface="Calibri" pitchFamily="32" charset="0"/>
              </a:rPr>
              <a:t>тих</a:t>
            </a:r>
            <a:r>
              <a:rPr lang="en-US" sz="2600" b="1">
                <a:latin typeface="Calibri" pitchFamily="32" charset="0"/>
              </a:rPr>
              <a:t> </a:t>
            </a:r>
            <a:r>
              <a:rPr lang="sr-Cyrl-CS" sz="2600" b="1">
                <a:latin typeface="Calibri" pitchFamily="32" charset="0"/>
              </a:rPr>
              <a:t>датотека</a:t>
            </a:r>
            <a:r>
              <a:rPr lang="en-US" sz="2600" b="1">
                <a:latin typeface="Calibri" pitchFamily="32" charset="0"/>
              </a:rPr>
              <a:t> </a:t>
            </a:r>
            <a:r>
              <a:rPr lang="sr-Cyrl-CS" sz="2600" b="1">
                <a:latin typeface="Calibri" pitchFamily="32" charset="0"/>
              </a:rPr>
              <a:t>и</a:t>
            </a:r>
            <a:r>
              <a:rPr lang="en-US" sz="2600" b="1">
                <a:latin typeface="Calibri" pitchFamily="32" charset="0"/>
              </a:rPr>
              <a:t> </a:t>
            </a:r>
            <a:r>
              <a:rPr lang="sr-Cyrl-CS" sz="2600" b="1">
                <a:latin typeface="Calibri" pitchFamily="32" charset="0"/>
              </a:rPr>
              <a:t>јављање</a:t>
            </a:r>
            <a:r>
              <a:rPr lang="en-US" sz="2600" b="1">
                <a:latin typeface="Calibri" pitchFamily="32" charset="0"/>
              </a:rPr>
              <a:t> </a:t>
            </a:r>
            <a:r>
              <a:rPr lang="sr-Cyrl-CS" sz="2600" b="1">
                <a:latin typeface="Calibri" pitchFamily="32" charset="0"/>
              </a:rPr>
              <a:t>истих</a:t>
            </a:r>
            <a:r>
              <a:rPr lang="en-US" sz="2600" b="1">
                <a:latin typeface="Calibri" pitchFamily="32" charset="0"/>
              </a:rPr>
              <a:t> "</a:t>
            </a:r>
            <a:r>
              <a:rPr lang="sr-Cyrl-CS" sz="2600" b="1">
                <a:latin typeface="Calibri" pitchFamily="32" charset="0"/>
              </a:rPr>
              <a:t>власнику</a:t>
            </a:r>
            <a:r>
              <a:rPr lang="en-US" sz="2600" b="1">
                <a:latin typeface="Calibri" pitchFamily="32" charset="0"/>
              </a:rPr>
              <a:t>" </a:t>
            </a:r>
            <a:r>
              <a:rPr lang="sr-Cyrl-CS" sz="2600" b="1">
                <a:latin typeface="Calibri" pitchFamily="32" charset="0"/>
              </a:rPr>
              <a:t>тројанског</a:t>
            </a:r>
            <a:r>
              <a:rPr lang="en-US" sz="2600" b="1">
                <a:latin typeface="Calibri" pitchFamily="32" charset="0"/>
              </a:rPr>
              <a:t> </a:t>
            </a:r>
            <a:r>
              <a:rPr lang="sr-Cyrl-CS" sz="2600" b="1">
                <a:latin typeface="Calibri" pitchFamily="32" charset="0"/>
              </a:rPr>
              <a:t>коња</a:t>
            </a:r>
            <a:r>
              <a:rPr lang="en-US" sz="2600" b="1">
                <a:latin typeface="Calibri" pitchFamily="32" charset="0"/>
              </a:rPr>
              <a:t>.</a:t>
            </a:r>
          </a:p>
          <a:p>
            <a:pPr algn="just">
              <a:spcBef>
                <a:spcPts val="1625"/>
              </a:spcBef>
              <a:buClrTx/>
              <a:buFontTx/>
              <a:buNone/>
            </a:pPr>
            <a:r>
              <a:rPr lang="sr-Cyrl-CS" sz="2600" b="1">
                <a:latin typeface="Calibri" pitchFamily="32" charset="0"/>
              </a:rPr>
              <a:t>То</a:t>
            </a:r>
            <a:r>
              <a:rPr lang="sr-Latn-CS" sz="2600" b="1">
                <a:latin typeface="Calibri" pitchFamily="32" charset="0"/>
              </a:rPr>
              <a:t> </a:t>
            </a:r>
            <a:r>
              <a:rPr lang="sr-Cyrl-CS" sz="2600" b="1">
                <a:latin typeface="Calibri" pitchFamily="32" charset="0"/>
              </a:rPr>
              <a:t>значи</a:t>
            </a:r>
            <a:r>
              <a:rPr lang="en-US" sz="2600" b="1">
                <a:latin typeface="Calibri" pitchFamily="32" charset="0"/>
              </a:rPr>
              <a:t> </a:t>
            </a:r>
            <a:r>
              <a:rPr lang="sr-Cyrl-CS" sz="2600" b="1">
                <a:latin typeface="Calibri" pitchFamily="32" charset="0"/>
              </a:rPr>
              <a:t>да</a:t>
            </a:r>
            <a:r>
              <a:rPr lang="en-US" sz="2600" b="1">
                <a:latin typeface="Calibri" pitchFamily="32" charset="0"/>
              </a:rPr>
              <a:t> </a:t>
            </a:r>
            <a:r>
              <a:rPr lang="sr-Cyrl-CS" sz="2600" b="1">
                <a:latin typeface="Calibri" pitchFamily="32" charset="0"/>
              </a:rPr>
              <a:t>може</a:t>
            </a:r>
            <a:r>
              <a:rPr lang="en-US" sz="2600" b="1">
                <a:latin typeface="Calibri" pitchFamily="32" charset="0"/>
              </a:rPr>
              <a:t> </a:t>
            </a:r>
            <a:r>
              <a:rPr lang="sr-Cyrl-CS" sz="2600" b="1">
                <a:latin typeface="Calibri" pitchFamily="32" charset="0"/>
              </a:rPr>
              <a:t>и</a:t>
            </a:r>
            <a:r>
              <a:rPr lang="sr-Latn-CS" sz="2600" b="1">
                <a:latin typeface="Calibri" pitchFamily="32" charset="0"/>
              </a:rPr>
              <a:t> </a:t>
            </a:r>
            <a:r>
              <a:rPr lang="sr-Cyrl-CS" sz="2600" b="1">
                <a:latin typeface="Calibri" pitchFamily="32" charset="0"/>
              </a:rPr>
              <a:t>да</a:t>
            </a:r>
            <a:r>
              <a:rPr lang="en-US" sz="2600" b="1">
                <a:latin typeface="Calibri" pitchFamily="32" charset="0"/>
              </a:rPr>
              <a:t> </a:t>
            </a:r>
            <a:r>
              <a:rPr lang="sr-Cyrl-CS" sz="2600" b="1">
                <a:latin typeface="Calibri" pitchFamily="32" charset="0"/>
              </a:rPr>
              <a:t>угаси</a:t>
            </a:r>
            <a:r>
              <a:rPr lang="en-US" sz="2600" b="1">
                <a:latin typeface="Calibri" pitchFamily="32" charset="0"/>
              </a:rPr>
              <a:t> </a:t>
            </a:r>
            <a:r>
              <a:rPr lang="sr-Cyrl-CS" sz="2600" b="1">
                <a:latin typeface="Calibri" pitchFamily="32" charset="0"/>
              </a:rPr>
              <a:t>заражени</a:t>
            </a:r>
            <a:r>
              <a:rPr lang="en-US" sz="2600" b="1">
                <a:latin typeface="Calibri" pitchFamily="32" charset="0"/>
              </a:rPr>
              <a:t> </a:t>
            </a:r>
            <a:r>
              <a:rPr lang="sr-Cyrl-CS" sz="2600" b="1">
                <a:latin typeface="Calibri" pitchFamily="32" charset="0"/>
              </a:rPr>
              <a:t>рачунар</a:t>
            </a:r>
            <a:r>
              <a:rPr lang="en-US" sz="2600" b="1">
                <a:latin typeface="Calibri" pitchFamily="32" charset="0"/>
              </a:rPr>
              <a:t> </a:t>
            </a:r>
            <a:r>
              <a:rPr lang="sr-Cyrl-CS" sz="2600" b="1">
                <a:latin typeface="Calibri" pitchFamily="32" charset="0"/>
              </a:rPr>
              <a:t>или</a:t>
            </a:r>
            <a:r>
              <a:rPr lang="en-US" sz="2600" b="1">
                <a:latin typeface="Calibri" pitchFamily="32" charset="0"/>
              </a:rPr>
              <a:t> </a:t>
            </a:r>
            <a:r>
              <a:rPr lang="sr-Cyrl-CS" sz="2600" b="1">
                <a:latin typeface="Calibri" pitchFamily="32" charset="0"/>
              </a:rPr>
              <a:t>да</a:t>
            </a:r>
            <a:r>
              <a:rPr lang="en-US" sz="2600" b="1">
                <a:latin typeface="Calibri" pitchFamily="32" charset="0"/>
              </a:rPr>
              <a:t> </a:t>
            </a:r>
            <a:r>
              <a:rPr lang="sr-Cyrl-CS" sz="2600" b="1">
                <a:latin typeface="Calibri" pitchFamily="32" charset="0"/>
              </a:rPr>
              <a:t>га</a:t>
            </a:r>
            <a:r>
              <a:rPr lang="en-US" sz="2600" b="1">
                <a:latin typeface="Calibri" pitchFamily="32" charset="0"/>
              </a:rPr>
              <a:t> </a:t>
            </a:r>
            <a:r>
              <a:rPr lang="sr-Cyrl-CS" sz="2600" b="1">
                <a:latin typeface="Calibri" pitchFamily="32" charset="0"/>
              </a:rPr>
              <a:t>искористи</a:t>
            </a:r>
            <a:r>
              <a:rPr lang="en-US" sz="2600" b="1">
                <a:latin typeface="Calibri" pitchFamily="32" charset="0"/>
              </a:rPr>
              <a:t> </a:t>
            </a:r>
            <a:r>
              <a:rPr lang="sr-Cyrl-CS" sz="2600" b="1">
                <a:latin typeface="Calibri" pitchFamily="32" charset="0"/>
              </a:rPr>
              <a:t>за</a:t>
            </a:r>
            <a:r>
              <a:rPr lang="en-US" sz="2600" b="1">
                <a:latin typeface="Calibri" pitchFamily="32" charset="0"/>
              </a:rPr>
              <a:t> </a:t>
            </a:r>
            <a:r>
              <a:rPr lang="sr-Cyrl-CS" sz="2600" b="1">
                <a:latin typeface="Calibri" pitchFamily="32" charset="0"/>
              </a:rPr>
              <a:t>напад</a:t>
            </a:r>
            <a:r>
              <a:rPr lang="en-US" sz="2600" b="1">
                <a:latin typeface="Calibri" pitchFamily="32" charset="0"/>
              </a:rPr>
              <a:t> </a:t>
            </a:r>
            <a:r>
              <a:rPr lang="sr-Cyrl-CS" sz="2600" b="1">
                <a:latin typeface="Calibri" pitchFamily="32" charset="0"/>
              </a:rPr>
              <a:t>на</a:t>
            </a:r>
            <a:r>
              <a:rPr lang="en-US" sz="2600" b="1">
                <a:latin typeface="Calibri" pitchFamily="32" charset="0"/>
              </a:rPr>
              <a:t> </a:t>
            </a:r>
            <a:r>
              <a:rPr lang="sr-Cyrl-CS" sz="2600" b="1">
                <a:latin typeface="Calibri" pitchFamily="32" charset="0"/>
              </a:rPr>
              <a:t>неки</a:t>
            </a:r>
            <a:r>
              <a:rPr lang="en-US" sz="2600" b="1">
                <a:latin typeface="Calibri" pitchFamily="32" charset="0"/>
              </a:rPr>
              <a:t> </a:t>
            </a:r>
            <a:r>
              <a:rPr lang="sr-Cyrl-CS" sz="2600" b="1">
                <a:latin typeface="Calibri" pitchFamily="32" charset="0"/>
              </a:rPr>
              <a:t>други</a:t>
            </a:r>
            <a:r>
              <a:rPr lang="en-US" sz="2600" b="1">
                <a:latin typeface="Calibri" pitchFamily="32" charset="0"/>
              </a:rPr>
              <a:t> </a:t>
            </a:r>
            <a:r>
              <a:rPr lang="sr-Cyrl-CS" sz="2600" b="1">
                <a:latin typeface="Calibri" pitchFamily="32" charset="0"/>
              </a:rPr>
              <a:t>рачунар</a:t>
            </a:r>
            <a:r>
              <a:rPr lang="en-US" sz="2600" b="1">
                <a:latin typeface="Calibri" pitchFamily="32" charset="0"/>
              </a:rPr>
              <a:t>. </a:t>
            </a:r>
            <a:r>
              <a:rPr lang="sr-Cyrl-CS" sz="2600" b="1">
                <a:latin typeface="Calibri" pitchFamily="32" charset="0"/>
              </a:rPr>
              <a:t>Све</a:t>
            </a:r>
            <a:r>
              <a:rPr lang="en-US" sz="2600" b="1">
                <a:latin typeface="Calibri" pitchFamily="32" charset="0"/>
              </a:rPr>
              <a:t> </a:t>
            </a:r>
            <a:r>
              <a:rPr lang="sr-Cyrl-CS" sz="2600" b="1">
                <a:latin typeface="Calibri" pitchFamily="32" charset="0"/>
              </a:rPr>
              <a:t>то</a:t>
            </a:r>
            <a:r>
              <a:rPr lang="en-US" sz="2600" b="1">
                <a:latin typeface="Calibri" pitchFamily="32" charset="0"/>
              </a:rPr>
              <a:t> </a:t>
            </a:r>
            <a:r>
              <a:rPr lang="sr-Cyrl-CS" sz="2600" b="1">
                <a:latin typeface="Calibri" pitchFamily="32" charset="0"/>
              </a:rPr>
              <a:t>без</a:t>
            </a:r>
            <a:r>
              <a:rPr lang="en-US" sz="2600" b="1">
                <a:latin typeface="Calibri" pitchFamily="32" charset="0"/>
              </a:rPr>
              <a:t> </a:t>
            </a:r>
            <a:r>
              <a:rPr lang="sr-Cyrl-CS" sz="2600" b="1">
                <a:latin typeface="Calibri" pitchFamily="32" charset="0"/>
              </a:rPr>
              <a:t>знања</a:t>
            </a:r>
            <a:r>
              <a:rPr lang="en-US" sz="2600" b="1">
                <a:latin typeface="Calibri" pitchFamily="32" charset="0"/>
              </a:rPr>
              <a:t> </a:t>
            </a:r>
            <a:r>
              <a:rPr lang="sr-Cyrl-CS" sz="2600" b="1">
                <a:latin typeface="Calibri" pitchFamily="32" charset="0"/>
              </a:rPr>
              <a:t>власника</a:t>
            </a:r>
            <a:r>
              <a:rPr lang="en-US" sz="2600" b="1">
                <a:latin typeface="Calibri" pitchFamily="32" charset="0"/>
              </a:rPr>
              <a:t> </a:t>
            </a:r>
            <a:r>
              <a:rPr lang="sr-Cyrl-CS" sz="2600" b="1">
                <a:latin typeface="Calibri" pitchFamily="32" charset="0"/>
              </a:rPr>
              <a:t>зараженог</a:t>
            </a:r>
            <a:r>
              <a:rPr lang="en-US" sz="2600" b="1">
                <a:latin typeface="Calibri" pitchFamily="32" charset="0"/>
              </a:rPr>
              <a:t> </a:t>
            </a:r>
            <a:r>
              <a:rPr lang="sr-Cyrl-CS" sz="2600" b="1">
                <a:latin typeface="Calibri" pitchFamily="32" charset="0"/>
              </a:rPr>
              <a:t>рачунара</a:t>
            </a:r>
            <a:r>
              <a:rPr lang="en-US" sz="2600" b="1">
                <a:latin typeface="Calibri" pitchFamily="32" charset="0"/>
              </a:rPr>
              <a:t>.</a:t>
            </a:r>
          </a:p>
          <a:p>
            <a:pPr algn="just">
              <a:spcBef>
                <a:spcPts val="1750"/>
              </a:spcBef>
              <a:buClrTx/>
              <a:buFontTx/>
              <a:buNone/>
            </a:pPr>
            <a:r>
              <a:rPr lang="sr-Cyrl-CS" sz="2600" b="1">
                <a:latin typeface="Calibri" pitchFamily="32" charset="0"/>
              </a:rPr>
              <a:t>Најбоља</a:t>
            </a:r>
            <a:r>
              <a:rPr lang="en-US" sz="2600" b="1">
                <a:latin typeface="Calibri" pitchFamily="32" charset="0"/>
              </a:rPr>
              <a:t> </a:t>
            </a:r>
            <a:r>
              <a:rPr lang="sr-Cyrl-CS" sz="2600" b="1">
                <a:latin typeface="Calibri" pitchFamily="32" charset="0"/>
              </a:rPr>
              <a:t>заштита</a:t>
            </a:r>
            <a:r>
              <a:rPr lang="en-US" sz="2600" b="1">
                <a:latin typeface="Calibri" pitchFamily="32" charset="0"/>
              </a:rPr>
              <a:t> </a:t>
            </a:r>
            <a:r>
              <a:rPr lang="sr-Cyrl-CS" sz="2600" b="1">
                <a:latin typeface="Calibri" pitchFamily="32" charset="0"/>
              </a:rPr>
              <a:t>од</a:t>
            </a:r>
            <a:r>
              <a:rPr lang="en-US" sz="2600" b="1">
                <a:latin typeface="Calibri" pitchFamily="32" charset="0"/>
              </a:rPr>
              <a:t> </a:t>
            </a:r>
            <a:r>
              <a:rPr lang="sr-Cyrl-CS" sz="2600" b="1">
                <a:latin typeface="Calibri" pitchFamily="32" charset="0"/>
              </a:rPr>
              <a:t>тројанаца</a:t>
            </a:r>
            <a:r>
              <a:rPr lang="en-US" sz="2600" b="1">
                <a:latin typeface="Calibri" pitchFamily="32" charset="0"/>
              </a:rPr>
              <a:t> </a:t>
            </a:r>
            <a:r>
              <a:rPr lang="sr-Cyrl-CS" sz="2600" b="1">
                <a:latin typeface="Calibri" pitchFamily="32" charset="0"/>
              </a:rPr>
              <a:t>је</a:t>
            </a:r>
            <a:r>
              <a:rPr lang="en-US" sz="2600" b="1">
                <a:latin typeface="Calibri" pitchFamily="32" charset="0"/>
              </a:rPr>
              <a:t> Firewall</a:t>
            </a:r>
            <a:r>
              <a:rPr lang="en-US" sz="2800" b="1">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1"/>
          <p:cNvSpPr txBox="1">
            <a:spLocks noChangeArrowheads="1"/>
          </p:cNvSpPr>
          <p:nvPr/>
        </p:nvSpPr>
        <p:spPr bwMode="auto">
          <a:xfrm>
            <a:off x="1143000" y="1643063"/>
            <a:ext cx="7662863" cy="25105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dirty="0">
                <a:solidFill>
                  <a:srgbClr val="FFFF00"/>
                </a:solidFill>
                <a:latin typeface="Calibri" pitchFamily="32" charset="0"/>
              </a:rPr>
              <a:t>Најпознатији тројански коњи су</a:t>
            </a:r>
            <a:r>
              <a:rPr lang="sr-Latn-CS" sz="2800" b="1" dirty="0">
                <a:solidFill>
                  <a:srgbClr val="FFFF00"/>
                </a:solidFill>
                <a:latin typeface="Calibri" pitchFamily="32" charset="0"/>
              </a:rPr>
              <a:t>: </a:t>
            </a:r>
          </a:p>
          <a:p>
            <a:pPr marL="355600" indent="-355600" algn="just">
              <a:spcBef>
                <a:spcPts val="1750"/>
              </a:spcBef>
              <a:buClr>
                <a:srgbClr val="FFFF00"/>
              </a:buClr>
              <a:buFont typeface="Arial" charset="0"/>
              <a:buChar char="•"/>
            </a:pPr>
            <a:r>
              <a:rPr lang="sr-Latn-CS" sz="2800" b="1" dirty="0">
                <a:solidFill>
                  <a:srgbClr val="FFFF00"/>
                </a:solidFill>
                <a:latin typeface="Calibri" pitchFamily="32" charset="0"/>
              </a:rPr>
              <a:t>Back Orifice		</a:t>
            </a:r>
            <a:r>
              <a:rPr lang="sr-Latn-CS" sz="2800" i="1" dirty="0">
                <a:solidFill>
                  <a:srgbClr val="00B0F0"/>
                </a:solidFill>
                <a:latin typeface="Calibri" pitchFamily="32" charset="0"/>
              </a:rPr>
              <a:t>(back door, udaljeni pristup)</a:t>
            </a:r>
          </a:p>
          <a:p>
            <a:pPr marL="355600" indent="-355600" algn="just">
              <a:spcBef>
                <a:spcPts val="1750"/>
              </a:spcBef>
              <a:buClr>
                <a:srgbClr val="FFFF00"/>
              </a:buClr>
              <a:buFont typeface="Arial" charset="0"/>
              <a:buChar char="•"/>
            </a:pPr>
            <a:r>
              <a:rPr lang="sr-Latn-CS" sz="2800" b="1" dirty="0">
                <a:solidFill>
                  <a:srgbClr val="FFFF00"/>
                </a:solidFill>
                <a:latin typeface="Calibri" pitchFamily="32" charset="0"/>
              </a:rPr>
              <a:t>Netbus			</a:t>
            </a:r>
            <a:r>
              <a:rPr lang="sr-Latn-CS" sz="2800" i="1" dirty="0">
                <a:solidFill>
                  <a:srgbClr val="00B0F0"/>
                </a:solidFill>
                <a:latin typeface="Calibri" pitchFamily="32" charset="0"/>
              </a:rPr>
              <a:t> (back door, udaljeni pristup)</a:t>
            </a:r>
            <a:endParaRPr lang="sr-Latn-CS" sz="2800" b="1" dirty="0">
              <a:solidFill>
                <a:srgbClr val="FFFF00"/>
              </a:solidFill>
              <a:latin typeface="Calibri" pitchFamily="32" charset="0"/>
            </a:endParaRPr>
          </a:p>
          <a:p>
            <a:pPr marL="355600" indent="-355600" algn="just">
              <a:spcBef>
                <a:spcPts val="1750"/>
              </a:spcBef>
              <a:buClr>
                <a:srgbClr val="FFFF00"/>
              </a:buClr>
              <a:buFont typeface="Arial" charset="0"/>
              <a:buChar char="•"/>
            </a:pPr>
            <a:r>
              <a:rPr lang="sr-Latn-CS" sz="2800" b="1" dirty="0">
                <a:solidFill>
                  <a:srgbClr val="FFFF00"/>
                </a:solidFill>
                <a:latin typeface="Calibri" pitchFamily="32" charset="0"/>
              </a:rPr>
              <a:t>SubSeven			</a:t>
            </a:r>
            <a:r>
              <a:rPr lang="sr-Latn-CS" sz="2800" i="1" dirty="0">
                <a:solidFill>
                  <a:srgbClr val="00B0F0"/>
                </a:solidFill>
                <a:latin typeface="Calibri" pitchFamily="32" charset="0"/>
              </a:rPr>
              <a:t>(back door, udaljeni pristup)</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1"/>
          <p:cNvSpPr txBox="1">
            <a:spLocks noChangeArrowheads="1"/>
          </p:cNvSpPr>
          <p:nvPr/>
        </p:nvSpPr>
        <p:spPr bwMode="auto">
          <a:xfrm>
            <a:off x="500063" y="548680"/>
            <a:ext cx="8305800" cy="5726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dirty="0">
                <a:latin typeface="Arial" charset="0"/>
                <a:cs typeface="Arial" charset="0"/>
              </a:rPr>
              <a:t>Постоје</a:t>
            </a:r>
            <a:r>
              <a:rPr lang="vi-VN" sz="2800" b="1" dirty="0">
                <a:latin typeface="Arial" charset="0"/>
                <a:cs typeface="Arial" charset="0"/>
              </a:rPr>
              <a:t> </a:t>
            </a:r>
            <a:r>
              <a:rPr lang="sr-Cyrl-CS" sz="2800" b="1" dirty="0">
                <a:latin typeface="Arial" charset="0"/>
                <a:cs typeface="Arial" charset="0"/>
              </a:rPr>
              <a:t>и</a:t>
            </a:r>
            <a:r>
              <a:rPr lang="vi-VN" sz="2800" b="1" dirty="0">
                <a:latin typeface="Arial" charset="0"/>
                <a:cs typeface="Arial" charset="0"/>
              </a:rPr>
              <a:t> </a:t>
            </a:r>
            <a:r>
              <a:rPr lang="sr-Cyrl-CS" sz="2800" b="1" dirty="0">
                <a:latin typeface="Arial" charset="0"/>
                <a:cs typeface="Arial" charset="0"/>
              </a:rPr>
              <a:t>тројански</a:t>
            </a:r>
            <a:r>
              <a:rPr lang="vi-VN" sz="2800" b="1" dirty="0">
                <a:latin typeface="Arial" charset="0"/>
                <a:cs typeface="Arial" charset="0"/>
              </a:rPr>
              <a:t> </a:t>
            </a:r>
            <a:r>
              <a:rPr lang="sr-Cyrl-CS" sz="2800" b="1" dirty="0">
                <a:latin typeface="Arial" charset="0"/>
                <a:cs typeface="Arial" charset="0"/>
              </a:rPr>
              <a:t>коњи</a:t>
            </a:r>
            <a:r>
              <a:rPr lang="vi-VN" sz="2800" b="1" dirty="0">
                <a:latin typeface="Arial" charset="0"/>
                <a:cs typeface="Arial" charset="0"/>
              </a:rPr>
              <a:t> </a:t>
            </a:r>
            <a:r>
              <a:rPr lang="sr-Cyrl-CS" sz="2800" b="1" dirty="0">
                <a:latin typeface="Arial" charset="0"/>
                <a:cs typeface="Arial" charset="0"/>
              </a:rPr>
              <a:t>у</a:t>
            </a:r>
            <a:r>
              <a:rPr lang="vi-VN" sz="2800" b="1" dirty="0">
                <a:latin typeface="Arial" charset="0"/>
                <a:cs typeface="Arial" charset="0"/>
              </a:rPr>
              <a:t> </a:t>
            </a:r>
            <a:r>
              <a:rPr lang="sr-Cyrl-CS" sz="2800" b="1" dirty="0">
                <a:latin typeface="Arial" charset="0"/>
                <a:cs typeface="Arial" charset="0"/>
              </a:rPr>
              <a:t>служби</a:t>
            </a:r>
            <a:r>
              <a:rPr lang="vi-VN" sz="2800" b="1" dirty="0">
                <a:latin typeface="Arial" charset="0"/>
                <a:cs typeface="Arial" charset="0"/>
              </a:rPr>
              <a:t> </a:t>
            </a:r>
            <a:r>
              <a:rPr lang="sr-Cyrl-CS" sz="2800" b="1" dirty="0">
                <a:latin typeface="Arial" charset="0"/>
                <a:cs typeface="Arial" charset="0"/>
              </a:rPr>
              <a:t>полиције</a:t>
            </a:r>
            <a:r>
              <a:rPr lang="vi-VN" sz="2800" b="1" dirty="0">
                <a:latin typeface="Arial" charset="0"/>
                <a:cs typeface="Arial" charset="0"/>
              </a:rPr>
              <a:t> </a:t>
            </a:r>
            <a:r>
              <a:rPr lang="sr-Cyrl-CS" sz="2800" b="1" dirty="0">
                <a:latin typeface="Arial" charset="0"/>
                <a:cs typeface="Arial" charset="0"/>
              </a:rPr>
              <a:t>који</a:t>
            </a:r>
            <a:r>
              <a:rPr lang="vi-VN" sz="2800" b="1" dirty="0">
                <a:latin typeface="Arial" charset="0"/>
                <a:cs typeface="Arial" charset="0"/>
              </a:rPr>
              <a:t> </a:t>
            </a:r>
            <a:r>
              <a:rPr lang="sr-Cyrl-CS" sz="2800" b="1" dirty="0">
                <a:latin typeface="Arial" charset="0"/>
                <a:cs typeface="Arial" charset="0"/>
              </a:rPr>
              <a:t>се</a:t>
            </a:r>
            <a:r>
              <a:rPr lang="vi-VN" sz="2800" b="1" dirty="0">
                <a:latin typeface="Arial" charset="0"/>
                <a:cs typeface="Arial" charset="0"/>
              </a:rPr>
              <a:t> </a:t>
            </a:r>
            <a:r>
              <a:rPr lang="sr-Cyrl-CS" sz="2800" b="1" dirty="0">
                <a:latin typeface="Arial" charset="0"/>
                <a:cs typeface="Arial" charset="0"/>
              </a:rPr>
              <a:t>баве</a:t>
            </a:r>
            <a:r>
              <a:rPr lang="vi-VN" sz="2800" b="1" dirty="0">
                <a:latin typeface="Arial" charset="0"/>
                <a:cs typeface="Arial" charset="0"/>
              </a:rPr>
              <a:t> </a:t>
            </a:r>
            <a:r>
              <a:rPr lang="sr-Cyrl-CS" sz="2800" b="1" dirty="0">
                <a:latin typeface="Arial" charset="0"/>
                <a:cs typeface="Arial" charset="0"/>
              </a:rPr>
              <a:t>прикупљањем</a:t>
            </a:r>
            <a:r>
              <a:rPr lang="vi-VN" sz="2800" b="1" dirty="0">
                <a:latin typeface="Arial" charset="0"/>
                <a:cs typeface="Arial" charset="0"/>
              </a:rPr>
              <a:t> </a:t>
            </a:r>
            <a:r>
              <a:rPr lang="sr-Cyrl-CS" sz="2800" b="1" dirty="0">
                <a:latin typeface="Arial" charset="0"/>
                <a:cs typeface="Arial" charset="0"/>
              </a:rPr>
              <a:t>информација</a:t>
            </a:r>
            <a:r>
              <a:rPr lang="vi-VN" sz="2800" b="1" dirty="0">
                <a:latin typeface="Arial" charset="0"/>
                <a:cs typeface="Arial" charset="0"/>
              </a:rPr>
              <a:t> </a:t>
            </a:r>
            <a:r>
              <a:rPr lang="sr-Cyrl-CS" sz="2800" b="1" dirty="0">
                <a:latin typeface="Arial" charset="0"/>
                <a:cs typeface="Arial" charset="0"/>
              </a:rPr>
              <a:t>са</a:t>
            </a:r>
            <a:r>
              <a:rPr lang="vi-VN" sz="2800" b="1" dirty="0">
                <a:latin typeface="Arial" charset="0"/>
                <a:cs typeface="Arial" charset="0"/>
              </a:rPr>
              <a:t> </a:t>
            </a:r>
            <a:r>
              <a:rPr lang="sr-Cyrl-CS" sz="2800" b="1" dirty="0">
                <a:latin typeface="Arial" charset="0"/>
                <a:cs typeface="Arial" charset="0"/>
              </a:rPr>
              <a:t>циљем</a:t>
            </a:r>
            <a:r>
              <a:rPr lang="vi-VN" sz="2800" b="1" dirty="0">
                <a:latin typeface="Arial" charset="0"/>
                <a:cs typeface="Arial" charset="0"/>
              </a:rPr>
              <a:t> </a:t>
            </a:r>
            <a:r>
              <a:rPr lang="sr-Cyrl-CS" sz="2800" b="1" dirty="0">
                <a:latin typeface="Arial" charset="0"/>
                <a:cs typeface="Arial" charset="0"/>
              </a:rPr>
              <a:t>откривања</a:t>
            </a:r>
            <a:r>
              <a:rPr lang="vi-VN" sz="2800" b="1" dirty="0">
                <a:latin typeface="Arial" charset="0"/>
                <a:cs typeface="Arial" charset="0"/>
              </a:rPr>
              <a:t> </a:t>
            </a:r>
            <a:r>
              <a:rPr lang="sr-Cyrl-CS" sz="2800" b="1" dirty="0">
                <a:latin typeface="Arial" charset="0"/>
                <a:cs typeface="Arial" charset="0"/>
              </a:rPr>
              <a:t>кривичног</a:t>
            </a:r>
            <a:r>
              <a:rPr lang="vi-VN" sz="2800" b="1" dirty="0">
                <a:latin typeface="Arial" charset="0"/>
                <a:cs typeface="Arial" charset="0"/>
              </a:rPr>
              <a:t> </a:t>
            </a:r>
            <a:r>
              <a:rPr lang="sr-Cyrl-CS" sz="2800" b="1" dirty="0">
                <a:latin typeface="Arial" charset="0"/>
                <a:cs typeface="Arial" charset="0"/>
              </a:rPr>
              <a:t>дела</a:t>
            </a:r>
            <a:r>
              <a:rPr lang="vi-VN" sz="2800" b="1" dirty="0">
                <a:latin typeface="Arial" charset="0"/>
                <a:cs typeface="Arial" charset="0"/>
              </a:rPr>
              <a:t> (</a:t>
            </a:r>
            <a:r>
              <a:rPr lang="sr-Cyrl-CS" sz="2800" b="1" dirty="0">
                <a:latin typeface="Arial" charset="0"/>
                <a:cs typeface="Arial" charset="0"/>
              </a:rPr>
              <a:t>енгл</a:t>
            </a:r>
            <a:r>
              <a:rPr lang="vi-VN" sz="2800" b="1" dirty="0">
                <a:latin typeface="Arial" charset="0"/>
                <a:cs typeface="Arial" charset="0"/>
              </a:rPr>
              <a:t>.</a:t>
            </a:r>
            <a:r>
              <a:rPr lang="sr-Latn-CS" sz="2800" b="1" dirty="0">
                <a:latin typeface="Arial" charset="0"/>
                <a:cs typeface="Arial" charset="0"/>
              </a:rPr>
              <a:t> </a:t>
            </a:r>
            <a:r>
              <a:rPr lang="vi-VN" sz="2800" b="1" dirty="0">
                <a:latin typeface="Arial" charset="0"/>
                <a:cs typeface="Arial" charset="0"/>
              </a:rPr>
              <a:t>Remote Forensic Software). </a:t>
            </a:r>
          </a:p>
          <a:p>
            <a:pPr algn="just">
              <a:spcBef>
                <a:spcPts val="1750"/>
              </a:spcBef>
              <a:buClrTx/>
              <a:buFontTx/>
              <a:buNone/>
            </a:pPr>
            <a:r>
              <a:rPr lang="sr-Cyrl-CS" sz="2800" b="1" dirty="0">
                <a:latin typeface="Arial" charset="0"/>
                <a:cs typeface="Arial" charset="0"/>
              </a:rPr>
              <a:t>Тај</a:t>
            </a:r>
            <a:r>
              <a:rPr lang="vi-VN" sz="2800" b="1" dirty="0">
                <a:latin typeface="Arial" charset="0"/>
                <a:cs typeface="Arial" charset="0"/>
              </a:rPr>
              <a:t> </a:t>
            </a:r>
            <a:r>
              <a:rPr lang="sr-Cyrl-CS" sz="2800" b="1" dirty="0">
                <a:latin typeface="Arial" charset="0"/>
                <a:cs typeface="Arial" charset="0"/>
              </a:rPr>
              <a:t>облик</a:t>
            </a:r>
            <a:r>
              <a:rPr lang="vi-VN" sz="2800" b="1" dirty="0">
                <a:latin typeface="Arial" charset="0"/>
                <a:cs typeface="Arial" charset="0"/>
              </a:rPr>
              <a:t> </a:t>
            </a:r>
            <a:r>
              <a:rPr lang="sr-Cyrl-CS" sz="2800" b="1" dirty="0">
                <a:latin typeface="Arial" charset="0"/>
                <a:cs typeface="Arial" charset="0"/>
              </a:rPr>
              <a:t>шпијунирања</a:t>
            </a:r>
            <a:r>
              <a:rPr lang="vi-VN" sz="2800" b="1" dirty="0">
                <a:latin typeface="Arial" charset="0"/>
                <a:cs typeface="Arial" charset="0"/>
              </a:rPr>
              <a:t> </a:t>
            </a:r>
            <a:r>
              <a:rPr lang="sr-Cyrl-CS" sz="2800" b="1" dirty="0">
                <a:latin typeface="Arial" charset="0"/>
                <a:cs typeface="Arial" charset="0"/>
              </a:rPr>
              <a:t>грађана</a:t>
            </a:r>
            <a:r>
              <a:rPr lang="vi-VN" sz="2800" b="1" dirty="0">
                <a:latin typeface="Arial" charset="0"/>
                <a:cs typeface="Arial" charset="0"/>
              </a:rPr>
              <a:t> </a:t>
            </a:r>
            <a:r>
              <a:rPr lang="sr-Cyrl-CS" sz="2800" b="1" dirty="0">
                <a:latin typeface="Arial" charset="0"/>
                <a:cs typeface="Arial" charset="0"/>
              </a:rPr>
              <a:t>је</a:t>
            </a:r>
            <a:r>
              <a:rPr lang="vi-VN" sz="2800" b="1" dirty="0">
                <a:latin typeface="Arial" charset="0"/>
                <a:cs typeface="Arial" charset="0"/>
              </a:rPr>
              <a:t> </a:t>
            </a:r>
            <a:r>
              <a:rPr lang="sr-Cyrl-CS" sz="2800" b="1" dirty="0">
                <a:latin typeface="Arial" charset="0"/>
                <a:cs typeface="Arial" charset="0"/>
              </a:rPr>
              <a:t>у</a:t>
            </a:r>
            <a:r>
              <a:rPr lang="vi-VN" sz="2800" b="1" dirty="0">
                <a:latin typeface="Arial" charset="0"/>
                <a:cs typeface="Arial" charset="0"/>
              </a:rPr>
              <a:t> </a:t>
            </a:r>
            <a:r>
              <a:rPr lang="sr-Cyrl-CS" sz="2800" b="1" dirty="0">
                <a:latin typeface="Arial" charset="0"/>
                <a:cs typeface="Arial" charset="0"/>
              </a:rPr>
              <a:t>неким</a:t>
            </a:r>
            <a:r>
              <a:rPr lang="vi-VN" sz="2800" b="1" dirty="0">
                <a:latin typeface="Arial" charset="0"/>
                <a:cs typeface="Arial" charset="0"/>
              </a:rPr>
              <a:t> </a:t>
            </a:r>
            <a:r>
              <a:rPr lang="sr-Cyrl-CS" sz="2800" b="1" dirty="0">
                <a:latin typeface="Arial" charset="0"/>
                <a:cs typeface="Arial" charset="0"/>
              </a:rPr>
              <a:t>земљама</a:t>
            </a:r>
            <a:r>
              <a:rPr lang="vi-VN" sz="2800" b="1" dirty="0">
                <a:latin typeface="Arial" charset="0"/>
                <a:cs typeface="Arial" charset="0"/>
              </a:rPr>
              <a:t> </a:t>
            </a:r>
            <a:r>
              <a:rPr lang="sr-Cyrl-CS" sz="2800" b="1" dirty="0">
                <a:latin typeface="Arial" charset="0"/>
                <a:cs typeface="Arial" charset="0"/>
              </a:rPr>
              <a:t>правоснажан</a:t>
            </a:r>
            <a:r>
              <a:rPr lang="vi-VN" sz="2800" b="1" dirty="0">
                <a:latin typeface="Arial" charset="0"/>
                <a:cs typeface="Arial" charset="0"/>
              </a:rPr>
              <a:t> </a:t>
            </a:r>
            <a:r>
              <a:rPr lang="sr-Cyrl-CS" sz="2800" b="1" dirty="0">
                <a:latin typeface="Arial" charset="0"/>
                <a:cs typeface="Arial" charset="0"/>
              </a:rPr>
              <a:t>и</a:t>
            </a:r>
            <a:r>
              <a:rPr lang="vi-VN" sz="2800" b="1" dirty="0">
                <a:latin typeface="Arial" charset="0"/>
                <a:cs typeface="Arial" charset="0"/>
              </a:rPr>
              <a:t> </a:t>
            </a:r>
            <a:r>
              <a:rPr lang="sr-Cyrl-CS" sz="2800" b="1" dirty="0">
                <a:latin typeface="Arial" charset="0"/>
                <a:cs typeface="Arial" charset="0"/>
              </a:rPr>
              <a:t>врши</a:t>
            </a:r>
            <a:r>
              <a:rPr lang="vi-VN" sz="2800" b="1" dirty="0">
                <a:latin typeface="Arial" charset="0"/>
                <a:cs typeface="Arial" charset="0"/>
              </a:rPr>
              <a:t> </a:t>
            </a:r>
            <a:r>
              <a:rPr lang="sr-Cyrl-CS" sz="2800" b="1" dirty="0">
                <a:latin typeface="Arial" charset="0"/>
                <a:cs typeface="Arial" charset="0"/>
              </a:rPr>
              <a:t>се</a:t>
            </a:r>
            <a:r>
              <a:rPr lang="vi-VN" sz="2800" b="1" dirty="0">
                <a:latin typeface="Arial" charset="0"/>
                <a:cs typeface="Arial" charset="0"/>
              </a:rPr>
              <a:t> </a:t>
            </a:r>
            <a:r>
              <a:rPr lang="sr-Cyrl-CS" sz="2800" b="1" dirty="0">
                <a:latin typeface="Arial" charset="0"/>
                <a:cs typeface="Arial" charset="0"/>
              </a:rPr>
              <a:t>по</a:t>
            </a:r>
            <a:r>
              <a:rPr lang="vi-VN" sz="2800" b="1" dirty="0">
                <a:latin typeface="Arial" charset="0"/>
                <a:cs typeface="Arial" charset="0"/>
              </a:rPr>
              <a:t> </a:t>
            </a:r>
            <a:r>
              <a:rPr lang="sr-Cyrl-CS" sz="2800" b="1" dirty="0">
                <a:latin typeface="Arial" charset="0"/>
                <a:cs typeface="Arial" charset="0"/>
              </a:rPr>
              <a:t>судском</a:t>
            </a:r>
            <a:r>
              <a:rPr lang="vi-VN" sz="2800" b="1" dirty="0">
                <a:latin typeface="Arial" charset="0"/>
                <a:cs typeface="Arial" charset="0"/>
              </a:rPr>
              <a:t> </a:t>
            </a:r>
            <a:r>
              <a:rPr lang="sr-Cyrl-CS" sz="2800" b="1" dirty="0">
                <a:latin typeface="Arial" charset="0"/>
                <a:cs typeface="Arial" charset="0"/>
              </a:rPr>
              <a:t>налогу</a:t>
            </a:r>
            <a:r>
              <a:rPr lang="vi-VN" sz="2800" b="1" dirty="0">
                <a:latin typeface="Arial" charset="0"/>
                <a:cs typeface="Arial" charset="0"/>
              </a:rPr>
              <a:t> (</a:t>
            </a:r>
            <a:r>
              <a:rPr lang="sr-Cyrl-CS" sz="2800" b="1" dirty="0">
                <a:latin typeface="Arial" charset="0"/>
                <a:cs typeface="Arial" charset="0"/>
              </a:rPr>
              <a:t>нпр</a:t>
            </a:r>
            <a:r>
              <a:rPr lang="vi-VN" sz="2800" b="1" dirty="0">
                <a:latin typeface="Arial" charset="0"/>
                <a:cs typeface="Arial" charset="0"/>
              </a:rPr>
              <a:t>. </a:t>
            </a:r>
            <a:r>
              <a:rPr lang="sr-Cyrl-CS" sz="2800" b="1" dirty="0">
                <a:latin typeface="Arial" charset="0"/>
                <a:cs typeface="Arial" charset="0"/>
              </a:rPr>
              <a:t>САД</a:t>
            </a:r>
            <a:r>
              <a:rPr lang="vi-VN" sz="2800" b="1" dirty="0">
                <a:latin typeface="Arial" charset="0"/>
                <a:cs typeface="Arial" charset="0"/>
              </a:rPr>
              <a:t>,</a:t>
            </a:r>
            <a:r>
              <a:rPr lang="sr-Latn-CS" sz="2800" b="1" dirty="0">
                <a:latin typeface="Arial" charset="0"/>
                <a:cs typeface="Arial" charset="0"/>
              </a:rPr>
              <a:t> </a:t>
            </a:r>
            <a:r>
              <a:rPr lang="sr-Cyrl-CS" sz="2800" b="1" dirty="0">
                <a:latin typeface="Arial" charset="0"/>
                <a:cs typeface="Arial" charset="0"/>
              </a:rPr>
              <a:t>Аустралија</a:t>
            </a:r>
            <a:r>
              <a:rPr lang="vi-VN" sz="2800" b="1" dirty="0">
                <a:latin typeface="Arial" charset="0"/>
                <a:cs typeface="Arial" charset="0"/>
              </a:rPr>
              <a:t>), </a:t>
            </a:r>
            <a:r>
              <a:rPr lang="sr-Cyrl-CS" sz="2800" b="1" dirty="0">
                <a:latin typeface="Arial" charset="0"/>
                <a:cs typeface="Arial" charset="0"/>
              </a:rPr>
              <a:t>у</a:t>
            </a:r>
            <a:r>
              <a:rPr lang="vi-VN" sz="2800" b="1" dirty="0">
                <a:latin typeface="Arial" charset="0"/>
                <a:cs typeface="Arial" charset="0"/>
              </a:rPr>
              <a:t> </a:t>
            </a:r>
            <a:r>
              <a:rPr lang="sr-Cyrl-CS" sz="2800" b="1" dirty="0">
                <a:latin typeface="Arial" charset="0"/>
                <a:cs typeface="Arial" charset="0"/>
              </a:rPr>
              <a:t>некима</a:t>
            </a:r>
            <a:r>
              <a:rPr lang="vi-VN" sz="2800" b="1" dirty="0">
                <a:latin typeface="Arial" charset="0"/>
                <a:cs typeface="Arial" charset="0"/>
              </a:rPr>
              <a:t> </a:t>
            </a:r>
            <a:r>
              <a:rPr lang="sr-Cyrl-CS" sz="2800" b="1" dirty="0">
                <a:latin typeface="Arial" charset="0"/>
                <a:cs typeface="Arial" charset="0"/>
              </a:rPr>
              <a:t>је</a:t>
            </a:r>
            <a:r>
              <a:rPr lang="vi-VN" sz="2800" b="1" dirty="0">
                <a:latin typeface="Arial" charset="0"/>
                <a:cs typeface="Arial" charset="0"/>
              </a:rPr>
              <a:t> </a:t>
            </a:r>
            <a:r>
              <a:rPr lang="sr-Cyrl-CS" sz="2800" b="1" dirty="0">
                <a:latin typeface="Arial" charset="0"/>
                <a:cs typeface="Arial" charset="0"/>
              </a:rPr>
              <a:t>и</a:t>
            </a:r>
            <a:r>
              <a:rPr lang="vi-VN" sz="2800" b="1" dirty="0">
                <a:latin typeface="Arial" charset="0"/>
                <a:cs typeface="Arial" charset="0"/>
              </a:rPr>
              <a:t> </a:t>
            </a:r>
            <a:r>
              <a:rPr lang="sr-Cyrl-CS" sz="2800" b="1" dirty="0">
                <a:latin typeface="Arial" charset="0"/>
                <a:cs typeface="Arial" charset="0"/>
              </a:rPr>
              <a:t>поред</a:t>
            </a:r>
            <a:r>
              <a:rPr lang="vi-VN" sz="2800" b="1" dirty="0">
                <a:latin typeface="Arial" charset="0"/>
                <a:cs typeface="Arial" charset="0"/>
              </a:rPr>
              <a:t> </a:t>
            </a:r>
            <a:r>
              <a:rPr lang="sr-Cyrl-CS" sz="2800" b="1" dirty="0">
                <a:latin typeface="Arial" charset="0"/>
                <a:cs typeface="Arial" charset="0"/>
              </a:rPr>
              <a:t>сукоба</a:t>
            </a:r>
            <a:r>
              <a:rPr lang="vi-VN" sz="2800" b="1" dirty="0">
                <a:latin typeface="Arial" charset="0"/>
                <a:cs typeface="Arial" charset="0"/>
              </a:rPr>
              <a:t> </a:t>
            </a:r>
            <a:r>
              <a:rPr lang="sr-Cyrl-CS" sz="2800" b="1" dirty="0">
                <a:latin typeface="Arial" charset="0"/>
                <a:cs typeface="Arial" charset="0"/>
              </a:rPr>
              <a:t>са</a:t>
            </a:r>
            <a:r>
              <a:rPr lang="vi-VN" sz="2800" b="1" dirty="0">
                <a:latin typeface="Arial" charset="0"/>
                <a:cs typeface="Arial" charset="0"/>
              </a:rPr>
              <a:t> </a:t>
            </a:r>
            <a:r>
              <a:rPr lang="sr-Cyrl-CS" sz="2800" b="1" dirty="0">
                <a:latin typeface="Arial" charset="0"/>
                <a:cs typeface="Arial" charset="0"/>
              </a:rPr>
              <a:t>Уставом</a:t>
            </a:r>
            <a:r>
              <a:rPr lang="vi-VN" sz="2800" b="1" dirty="0">
                <a:latin typeface="Arial" charset="0"/>
                <a:cs typeface="Arial" charset="0"/>
              </a:rPr>
              <a:t>, </a:t>
            </a:r>
            <a:r>
              <a:rPr lang="sr-Cyrl-CS" sz="2800" b="1" dirty="0">
                <a:latin typeface="Arial" charset="0"/>
                <a:cs typeface="Arial" charset="0"/>
              </a:rPr>
              <a:t>у</a:t>
            </a:r>
            <a:r>
              <a:rPr lang="vi-VN" sz="2800" b="1" dirty="0">
                <a:latin typeface="Arial" charset="0"/>
                <a:cs typeface="Arial" charset="0"/>
              </a:rPr>
              <a:t> </a:t>
            </a:r>
            <a:r>
              <a:rPr lang="sr-Cyrl-CS" sz="2800" b="1" dirty="0">
                <a:latin typeface="Arial" charset="0"/>
                <a:cs typeface="Arial" charset="0"/>
              </a:rPr>
              <a:t>фази</a:t>
            </a:r>
            <a:r>
              <a:rPr lang="vi-VN" sz="2800" b="1" dirty="0">
                <a:latin typeface="Arial" charset="0"/>
                <a:cs typeface="Arial" charset="0"/>
              </a:rPr>
              <a:t> </a:t>
            </a:r>
            <a:r>
              <a:rPr lang="sr-Cyrl-CS" sz="2800" b="1" dirty="0">
                <a:latin typeface="Arial" charset="0"/>
                <a:cs typeface="Arial" charset="0"/>
              </a:rPr>
              <a:t>приме</a:t>
            </a:r>
            <a:r>
              <a:rPr lang="sr-Cyrl-RS" sz="2800" b="1" dirty="0">
                <a:latin typeface="Arial" charset="0"/>
                <a:cs typeface="Arial" charset="0"/>
              </a:rPr>
              <a:t>не</a:t>
            </a:r>
            <a:r>
              <a:rPr lang="vi-VN" sz="2800" b="1" dirty="0">
                <a:latin typeface="Arial" charset="0"/>
                <a:cs typeface="Arial" charset="0"/>
              </a:rPr>
              <a:t> (</a:t>
            </a:r>
            <a:r>
              <a:rPr lang="sr-Cyrl-CS" sz="2800" b="1" dirty="0">
                <a:latin typeface="Arial" charset="0"/>
                <a:cs typeface="Arial" charset="0"/>
              </a:rPr>
              <a:t>Немачка</a:t>
            </a:r>
            <a:r>
              <a:rPr lang="vi-VN" sz="2800" b="1" dirty="0">
                <a:latin typeface="Arial" charset="0"/>
                <a:cs typeface="Arial" charset="0"/>
              </a:rPr>
              <a:t>, </a:t>
            </a:r>
            <a:r>
              <a:rPr lang="sr-Cyrl-CS" sz="2800" b="1" dirty="0">
                <a:latin typeface="Arial" charset="0"/>
                <a:cs typeface="Arial" charset="0"/>
              </a:rPr>
              <a:t>Аустрија</a:t>
            </a:r>
            <a:r>
              <a:rPr lang="vi-VN" sz="2800" b="1" dirty="0">
                <a:latin typeface="Arial" charset="0"/>
                <a:cs typeface="Arial" charset="0"/>
              </a:rPr>
              <a:t>, </a:t>
            </a:r>
            <a:r>
              <a:rPr lang="sr-Cyrl-CS" sz="2800" b="1" dirty="0">
                <a:latin typeface="Arial" charset="0"/>
                <a:cs typeface="Arial" charset="0"/>
              </a:rPr>
              <a:t>Швајцарска</a:t>
            </a:r>
            <a:r>
              <a:rPr lang="vi-VN" sz="2800" b="1" dirty="0">
                <a:latin typeface="Arial" charset="0"/>
                <a:cs typeface="Arial" charset="0"/>
              </a:rPr>
              <a:t>), </a:t>
            </a:r>
            <a:r>
              <a:rPr lang="sr-Cyrl-CS" sz="2800" b="1" dirty="0">
                <a:latin typeface="Arial" charset="0"/>
                <a:cs typeface="Arial" charset="0"/>
              </a:rPr>
              <a:t>док</a:t>
            </a:r>
            <a:r>
              <a:rPr lang="vi-VN" sz="2800" b="1" dirty="0">
                <a:latin typeface="Arial" charset="0"/>
                <a:cs typeface="Arial" charset="0"/>
              </a:rPr>
              <a:t> </a:t>
            </a:r>
            <a:r>
              <a:rPr lang="sr-Cyrl-CS" sz="2800" b="1" dirty="0">
                <a:latin typeface="Arial" charset="0"/>
                <a:cs typeface="Arial" charset="0"/>
              </a:rPr>
              <a:t>је</a:t>
            </a:r>
            <a:r>
              <a:rPr lang="vi-VN" sz="2800" b="1" dirty="0">
                <a:latin typeface="Arial" charset="0"/>
                <a:cs typeface="Arial" charset="0"/>
              </a:rPr>
              <a:t> </a:t>
            </a:r>
            <a:r>
              <a:rPr lang="sr-Cyrl-CS" sz="2800" b="1" dirty="0">
                <a:latin typeface="Arial" charset="0"/>
                <a:cs typeface="Arial" charset="0"/>
              </a:rPr>
              <a:t>у</a:t>
            </a:r>
            <a:r>
              <a:rPr lang="vi-VN" sz="2800" b="1" dirty="0">
                <a:latin typeface="Arial" charset="0"/>
                <a:cs typeface="Arial" charset="0"/>
              </a:rPr>
              <a:t> </a:t>
            </a:r>
            <a:r>
              <a:rPr lang="sr-Cyrl-CS" sz="2800" b="1" dirty="0">
                <a:latin typeface="Arial" charset="0"/>
                <a:cs typeface="Arial" charset="0"/>
              </a:rPr>
              <a:t>некима</a:t>
            </a:r>
            <a:r>
              <a:rPr lang="vi-VN" sz="2800" b="1" dirty="0">
                <a:latin typeface="Arial" charset="0"/>
                <a:cs typeface="Arial" charset="0"/>
              </a:rPr>
              <a:t> </a:t>
            </a:r>
            <a:r>
              <a:rPr lang="sr-Cyrl-CS" sz="2800" b="1" dirty="0">
                <a:latin typeface="Arial" charset="0"/>
                <a:cs typeface="Arial" charset="0"/>
              </a:rPr>
              <a:t>одбијен</a:t>
            </a:r>
            <a:r>
              <a:rPr lang="vi-VN" sz="2800" b="1" dirty="0">
                <a:latin typeface="Arial" charset="0"/>
                <a:cs typeface="Arial" charset="0"/>
              </a:rPr>
              <a:t>. </a:t>
            </a:r>
            <a:endParaRPr lang="sr-Cyrl-RS" sz="2800" b="1" dirty="0">
              <a:latin typeface="Arial" charset="0"/>
              <a:cs typeface="Arial" charset="0"/>
            </a:endParaRPr>
          </a:p>
          <a:p>
            <a:pPr algn="just">
              <a:spcBef>
                <a:spcPts val="1750"/>
              </a:spcBef>
              <a:buClrTx/>
              <a:buFontTx/>
              <a:buNone/>
            </a:pPr>
            <a:r>
              <a:rPr lang="vi-VN" b="1" dirty="0">
                <a:solidFill>
                  <a:srgbClr val="00B0F0"/>
                </a:solidFill>
                <a:latin typeface="Arial" charset="0"/>
                <a:cs typeface="Arial" charset="0"/>
              </a:rPr>
              <a:t>http://www.wikileaks.org/spyfiles/docs/digitask/24_remote-forensic-software.html</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1"/>
          <p:cNvSpPr txBox="1">
            <a:spLocks noChangeArrowheads="1"/>
          </p:cNvSpPr>
          <p:nvPr/>
        </p:nvSpPr>
        <p:spPr bwMode="auto">
          <a:xfrm>
            <a:off x="500063" y="1428750"/>
            <a:ext cx="8305800" cy="39724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b="1" dirty="0">
                <a:latin typeface="Arial" charset="0"/>
                <a:cs typeface="Arial" charset="0"/>
              </a:rPr>
              <a:t>Такви</a:t>
            </a:r>
            <a:r>
              <a:rPr lang="vi-VN" sz="2800" b="1" dirty="0">
                <a:latin typeface="Arial" charset="0"/>
                <a:cs typeface="Arial" charset="0"/>
              </a:rPr>
              <a:t> </a:t>
            </a:r>
            <a:r>
              <a:rPr lang="sr-Cyrl-CS" sz="2800" b="1" dirty="0">
                <a:latin typeface="Arial" charset="0"/>
                <a:cs typeface="Arial" charset="0"/>
              </a:rPr>
              <a:t>тројанци</a:t>
            </a:r>
            <a:r>
              <a:rPr lang="vi-VN" sz="2800" b="1" dirty="0">
                <a:latin typeface="Arial" charset="0"/>
                <a:cs typeface="Arial" charset="0"/>
              </a:rPr>
              <a:t> </a:t>
            </a:r>
            <a:r>
              <a:rPr lang="sr-Cyrl-CS" sz="2800" b="1" dirty="0">
                <a:latin typeface="Arial" charset="0"/>
                <a:cs typeface="Arial" charset="0"/>
              </a:rPr>
              <a:t>се</a:t>
            </a:r>
            <a:r>
              <a:rPr lang="vi-VN" sz="2800" b="1" dirty="0">
                <a:latin typeface="Arial" charset="0"/>
                <a:cs typeface="Arial" charset="0"/>
              </a:rPr>
              <a:t> </a:t>
            </a:r>
            <a:r>
              <a:rPr lang="sr-Cyrl-CS" sz="2800" b="1" dirty="0">
                <a:latin typeface="Arial" charset="0"/>
                <a:cs typeface="Arial" charset="0"/>
              </a:rPr>
              <a:t>шире</a:t>
            </a:r>
            <a:r>
              <a:rPr lang="vi-VN" sz="2800" b="1" dirty="0">
                <a:latin typeface="Arial" charset="0"/>
                <a:cs typeface="Arial" charset="0"/>
              </a:rPr>
              <a:t> </a:t>
            </a:r>
            <a:r>
              <a:rPr lang="sr-Cyrl-CS" sz="2800" b="1" dirty="0">
                <a:latin typeface="Arial" charset="0"/>
                <a:cs typeface="Arial" charset="0"/>
              </a:rPr>
              <a:t>инсталацијом</a:t>
            </a:r>
            <a:r>
              <a:rPr lang="vi-VN" sz="2800" b="1" dirty="0">
                <a:latin typeface="Arial" charset="0"/>
                <a:cs typeface="Arial" charset="0"/>
              </a:rPr>
              <a:t> </a:t>
            </a:r>
            <a:r>
              <a:rPr lang="sr-Cyrl-CS" sz="2800" b="1" dirty="0">
                <a:latin typeface="Arial" charset="0"/>
                <a:cs typeface="Arial" charset="0"/>
              </a:rPr>
              <a:t>или</a:t>
            </a:r>
            <a:r>
              <a:rPr lang="vi-VN" sz="2800" b="1" dirty="0">
                <a:latin typeface="Arial" charset="0"/>
                <a:cs typeface="Arial" charset="0"/>
              </a:rPr>
              <a:t> </a:t>
            </a:r>
            <a:r>
              <a:rPr lang="sr-Cyrl-CS" sz="2800" b="1" dirty="0">
                <a:latin typeface="Arial" charset="0"/>
                <a:cs typeface="Arial" charset="0"/>
              </a:rPr>
              <a:t>актуелизовањем</a:t>
            </a:r>
            <a:r>
              <a:rPr lang="vi-VN" sz="2800" b="1" dirty="0">
                <a:latin typeface="Arial" charset="0"/>
                <a:cs typeface="Arial" charset="0"/>
              </a:rPr>
              <a:t> </a:t>
            </a:r>
            <a:r>
              <a:rPr lang="sr-Cyrl-CS" sz="2800" b="1" dirty="0">
                <a:latin typeface="Arial" charset="0"/>
                <a:cs typeface="Arial" charset="0"/>
              </a:rPr>
              <a:t>комерцијалних</a:t>
            </a:r>
            <a:r>
              <a:rPr lang="vi-VN" sz="2800" b="1" dirty="0">
                <a:latin typeface="Arial" charset="0"/>
                <a:cs typeface="Arial" charset="0"/>
              </a:rPr>
              <a:t> </a:t>
            </a:r>
            <a:r>
              <a:rPr lang="sr-Cyrl-CS" sz="2800" b="1" dirty="0">
                <a:latin typeface="Arial" charset="0"/>
                <a:cs typeface="Arial" charset="0"/>
              </a:rPr>
              <a:t>оперативних</a:t>
            </a:r>
            <a:r>
              <a:rPr lang="vi-VN" sz="2800" b="1" dirty="0">
                <a:latin typeface="Arial" charset="0"/>
                <a:cs typeface="Arial" charset="0"/>
              </a:rPr>
              <a:t> </a:t>
            </a:r>
            <a:r>
              <a:rPr lang="sr-Cyrl-CS" sz="2800" b="1" dirty="0">
                <a:latin typeface="Arial" charset="0"/>
                <a:cs typeface="Arial" charset="0"/>
              </a:rPr>
              <a:t>система</a:t>
            </a:r>
            <a:r>
              <a:rPr lang="vi-VN" sz="2800" b="1" dirty="0">
                <a:latin typeface="Arial" charset="0"/>
                <a:cs typeface="Arial" charset="0"/>
              </a:rPr>
              <a:t> </a:t>
            </a:r>
            <a:r>
              <a:rPr lang="sr-Cyrl-CS" sz="2800" b="1" dirty="0">
                <a:latin typeface="Arial" charset="0"/>
                <a:cs typeface="Arial" charset="0"/>
              </a:rPr>
              <a:t>и</a:t>
            </a:r>
            <a:r>
              <a:rPr lang="vi-VN" sz="2800" b="1" dirty="0">
                <a:latin typeface="Arial" charset="0"/>
                <a:cs typeface="Arial" charset="0"/>
              </a:rPr>
              <a:t> </a:t>
            </a:r>
            <a:r>
              <a:rPr lang="sr-Cyrl-CS" sz="2800" b="1" dirty="0">
                <a:latin typeface="Arial" charset="0"/>
                <a:cs typeface="Arial" charset="0"/>
              </a:rPr>
              <a:t>других</a:t>
            </a:r>
            <a:r>
              <a:rPr lang="vi-VN" sz="2800" b="1" dirty="0">
                <a:latin typeface="Arial" charset="0"/>
                <a:cs typeface="Arial" charset="0"/>
              </a:rPr>
              <a:t> </a:t>
            </a:r>
            <a:r>
              <a:rPr lang="sr-Cyrl-CS" sz="2800" b="1" dirty="0">
                <a:latin typeface="Arial" charset="0"/>
                <a:cs typeface="Arial" charset="0"/>
              </a:rPr>
              <a:t>софтверских</a:t>
            </a:r>
            <a:r>
              <a:rPr lang="vi-VN" sz="2800" b="1" dirty="0">
                <a:latin typeface="Arial" charset="0"/>
                <a:cs typeface="Arial" charset="0"/>
              </a:rPr>
              <a:t> </a:t>
            </a:r>
            <a:r>
              <a:rPr lang="sr-Cyrl-CS" sz="2800" b="1" dirty="0">
                <a:latin typeface="Arial" charset="0"/>
                <a:cs typeface="Arial" charset="0"/>
              </a:rPr>
              <a:t>и</a:t>
            </a:r>
            <a:r>
              <a:rPr lang="vi-VN" sz="2800" b="1" dirty="0">
                <a:latin typeface="Arial" charset="0"/>
                <a:cs typeface="Arial" charset="0"/>
              </a:rPr>
              <a:t> </a:t>
            </a:r>
            <a:r>
              <a:rPr lang="sr-Cyrl-CS" sz="2800" b="1" dirty="0">
                <a:latin typeface="Arial" charset="0"/>
                <a:cs typeface="Arial" charset="0"/>
              </a:rPr>
              <a:t>хардверских</a:t>
            </a:r>
            <a:r>
              <a:rPr lang="vi-VN" sz="2800" b="1" dirty="0">
                <a:latin typeface="Arial" charset="0"/>
                <a:cs typeface="Arial" charset="0"/>
              </a:rPr>
              <a:t> </a:t>
            </a:r>
            <a:r>
              <a:rPr lang="sr-Cyrl-CS" sz="2800" b="1" dirty="0">
                <a:latin typeface="Arial" charset="0"/>
                <a:cs typeface="Arial" charset="0"/>
              </a:rPr>
              <a:t>компоненти</a:t>
            </a:r>
            <a:r>
              <a:rPr lang="vi-VN" sz="2800" b="1" dirty="0">
                <a:latin typeface="Arial" charset="0"/>
                <a:cs typeface="Arial" charset="0"/>
              </a:rPr>
              <a:t> </a:t>
            </a:r>
            <a:r>
              <a:rPr lang="sr-Cyrl-CS" sz="2800" b="1" dirty="0">
                <a:latin typeface="Arial" charset="0"/>
                <a:cs typeface="Arial" charset="0"/>
              </a:rPr>
              <a:t>рачунара</a:t>
            </a:r>
            <a:r>
              <a:rPr lang="vi-VN" sz="2800" b="1" dirty="0">
                <a:latin typeface="Arial" charset="0"/>
                <a:cs typeface="Arial" charset="0"/>
              </a:rPr>
              <a:t>, </a:t>
            </a:r>
            <a:r>
              <a:rPr lang="sr-Cyrl-CS" sz="2800" b="1" dirty="0">
                <a:latin typeface="Arial" charset="0"/>
                <a:cs typeface="Arial" charset="0"/>
              </a:rPr>
              <a:t>као</a:t>
            </a:r>
            <a:r>
              <a:rPr lang="vi-VN" sz="2800" b="1" dirty="0">
                <a:latin typeface="Arial" charset="0"/>
                <a:cs typeface="Arial" charset="0"/>
              </a:rPr>
              <a:t> </a:t>
            </a:r>
            <a:r>
              <a:rPr lang="sr-Cyrl-CS" sz="2800" b="1" dirty="0">
                <a:latin typeface="Arial" charset="0"/>
                <a:cs typeface="Arial" charset="0"/>
              </a:rPr>
              <a:t>и</a:t>
            </a:r>
            <a:r>
              <a:rPr lang="vi-VN" sz="2800" b="1" dirty="0">
                <a:latin typeface="Arial" charset="0"/>
                <a:cs typeface="Arial" charset="0"/>
              </a:rPr>
              <a:t> </a:t>
            </a:r>
            <a:r>
              <a:rPr lang="sr-Cyrl-CS" sz="2800" b="1" dirty="0">
                <a:latin typeface="Arial" charset="0"/>
                <a:cs typeface="Arial" charset="0"/>
              </a:rPr>
              <a:t>путем</a:t>
            </a:r>
            <a:r>
              <a:rPr lang="vi-VN" sz="2800" b="1" dirty="0">
                <a:latin typeface="Arial" charset="0"/>
                <a:cs typeface="Arial" charset="0"/>
              </a:rPr>
              <a:t> </a:t>
            </a:r>
            <a:r>
              <a:rPr lang="sr-Cyrl-CS" sz="2800" b="1" dirty="0">
                <a:latin typeface="Arial" charset="0"/>
                <a:cs typeface="Arial" charset="0"/>
              </a:rPr>
              <a:t>Интернет</a:t>
            </a:r>
            <a:r>
              <a:rPr lang="vi-VN" sz="2800" b="1" dirty="0">
                <a:latin typeface="Arial" charset="0"/>
                <a:cs typeface="Arial" charset="0"/>
              </a:rPr>
              <a:t> </a:t>
            </a:r>
            <a:r>
              <a:rPr lang="sr-Cyrl-CS" sz="2800" b="1" dirty="0">
                <a:latin typeface="Arial" charset="0"/>
                <a:cs typeface="Arial" charset="0"/>
              </a:rPr>
              <a:t>провајдера</a:t>
            </a:r>
            <a:r>
              <a:rPr lang="vi-VN" sz="2800" b="1" dirty="0">
                <a:latin typeface="Arial" charset="0"/>
                <a:cs typeface="Arial" charset="0"/>
              </a:rPr>
              <a:t> </a:t>
            </a:r>
            <a:r>
              <a:rPr lang="sr-Cyrl-CS" sz="2800" b="1" dirty="0">
                <a:latin typeface="Arial" charset="0"/>
                <a:cs typeface="Arial" charset="0"/>
              </a:rPr>
              <a:t>инфилтрирањем</a:t>
            </a:r>
            <a:r>
              <a:rPr lang="vi-VN" sz="2800" b="1" dirty="0">
                <a:latin typeface="Arial" charset="0"/>
                <a:cs typeface="Arial" charset="0"/>
              </a:rPr>
              <a:t> </a:t>
            </a:r>
            <a:r>
              <a:rPr lang="sr-Cyrl-CS" sz="2800" b="1" dirty="0">
                <a:latin typeface="Arial" charset="0"/>
                <a:cs typeface="Arial" charset="0"/>
              </a:rPr>
              <a:t>у</a:t>
            </a:r>
            <a:r>
              <a:rPr lang="vi-VN" sz="2800" b="1" dirty="0">
                <a:latin typeface="Arial" charset="0"/>
                <a:cs typeface="Arial" charset="0"/>
              </a:rPr>
              <a:t> </a:t>
            </a:r>
            <a:r>
              <a:rPr lang="sr-Cyrl-CS" sz="2800" b="1" dirty="0">
                <a:latin typeface="Arial" charset="0"/>
                <a:cs typeface="Arial" charset="0"/>
              </a:rPr>
              <a:t>постојеће</a:t>
            </a:r>
            <a:r>
              <a:rPr lang="vi-VN" sz="2800" b="1" dirty="0">
                <a:latin typeface="Arial" charset="0"/>
                <a:cs typeface="Arial" charset="0"/>
              </a:rPr>
              <a:t> </a:t>
            </a:r>
            <a:r>
              <a:rPr lang="sr-Cyrl-CS" sz="2800" b="1" dirty="0">
                <a:latin typeface="Arial" charset="0"/>
                <a:cs typeface="Arial" charset="0"/>
              </a:rPr>
              <a:t>механизме</a:t>
            </a:r>
            <a:r>
              <a:rPr lang="vi-VN" sz="2800" b="1" dirty="0">
                <a:latin typeface="Arial" charset="0"/>
                <a:cs typeface="Arial" charset="0"/>
              </a:rPr>
              <a:t> </a:t>
            </a:r>
            <a:r>
              <a:rPr lang="sr-Cyrl-CS" sz="2800" b="1" dirty="0">
                <a:latin typeface="Arial" charset="0"/>
                <a:cs typeface="Arial" charset="0"/>
              </a:rPr>
              <a:t>преноса</a:t>
            </a:r>
            <a:r>
              <a:rPr lang="vi-VN" sz="2800" b="1" dirty="0">
                <a:latin typeface="Arial" charset="0"/>
                <a:cs typeface="Arial" charset="0"/>
              </a:rPr>
              <a:t> </a:t>
            </a:r>
            <a:r>
              <a:rPr lang="sr-Cyrl-CS" sz="2800" b="1" dirty="0">
                <a:latin typeface="Arial" charset="0"/>
                <a:cs typeface="Arial" charset="0"/>
              </a:rPr>
              <a:t>података</a:t>
            </a:r>
            <a:r>
              <a:rPr lang="vi-VN" sz="2800" b="1" dirty="0">
                <a:latin typeface="Arial" charset="0"/>
                <a:cs typeface="Arial" charset="0"/>
              </a:rPr>
              <a:t>, </a:t>
            </a:r>
            <a:r>
              <a:rPr lang="sr-Cyrl-CS" sz="2800" b="1" dirty="0">
                <a:latin typeface="Arial" charset="0"/>
                <a:cs typeface="Arial" charset="0"/>
              </a:rPr>
              <a:t>који</a:t>
            </a:r>
            <a:r>
              <a:rPr lang="vi-VN" sz="2800" b="1" dirty="0">
                <a:latin typeface="Arial" charset="0"/>
                <a:cs typeface="Arial" charset="0"/>
              </a:rPr>
              <a:t> </a:t>
            </a:r>
            <a:r>
              <a:rPr lang="sr-Cyrl-CS" sz="2800" b="1" dirty="0">
                <a:latin typeface="Arial" charset="0"/>
                <a:cs typeface="Arial" charset="0"/>
              </a:rPr>
              <a:t>такву</a:t>
            </a:r>
            <a:r>
              <a:rPr lang="vi-VN" sz="2800" b="1" dirty="0">
                <a:latin typeface="Arial" charset="0"/>
                <a:cs typeface="Arial" charset="0"/>
              </a:rPr>
              <a:t> </a:t>
            </a:r>
            <a:r>
              <a:rPr lang="sr-Cyrl-CS" sz="2800" b="1" dirty="0">
                <a:latin typeface="Arial" charset="0"/>
                <a:cs typeface="Arial" charset="0"/>
              </a:rPr>
              <a:t>могућност</a:t>
            </a:r>
            <a:r>
              <a:rPr lang="vi-VN" sz="2800" b="1" dirty="0">
                <a:latin typeface="Arial" charset="0"/>
                <a:cs typeface="Arial" charset="0"/>
              </a:rPr>
              <a:t> </a:t>
            </a:r>
            <a:r>
              <a:rPr lang="sr-Cyrl-CS" sz="2800" b="1" dirty="0">
                <a:latin typeface="Arial" charset="0"/>
                <a:cs typeface="Arial" charset="0"/>
              </a:rPr>
              <a:t>у</a:t>
            </a:r>
            <a:r>
              <a:rPr lang="vi-VN" sz="2800" b="1" dirty="0">
                <a:latin typeface="Arial" charset="0"/>
                <a:cs typeface="Arial" charset="0"/>
              </a:rPr>
              <a:t> </a:t>
            </a:r>
            <a:r>
              <a:rPr lang="sr-Cyrl-CS" sz="2800" b="1" dirty="0">
                <a:latin typeface="Arial" charset="0"/>
                <a:cs typeface="Arial" charset="0"/>
              </a:rPr>
              <a:t>својим</a:t>
            </a:r>
            <a:r>
              <a:rPr lang="vi-VN" sz="2800" b="1" dirty="0">
                <a:latin typeface="Arial" charset="0"/>
                <a:cs typeface="Arial" charset="0"/>
              </a:rPr>
              <a:t> </a:t>
            </a:r>
            <a:r>
              <a:rPr lang="sr-Cyrl-CS" sz="2800" b="1" dirty="0">
                <a:latin typeface="Arial" charset="0"/>
                <a:cs typeface="Arial" charset="0"/>
              </a:rPr>
              <a:t>продуктима</a:t>
            </a:r>
            <a:r>
              <a:rPr lang="vi-VN" sz="2800" b="1" dirty="0">
                <a:latin typeface="Arial" charset="0"/>
                <a:cs typeface="Arial" charset="0"/>
              </a:rPr>
              <a:t> </a:t>
            </a:r>
            <a:r>
              <a:rPr lang="sr-Cyrl-CS" sz="2800" b="1" dirty="0">
                <a:latin typeface="Arial" charset="0"/>
                <a:cs typeface="Arial" charset="0"/>
              </a:rPr>
              <a:t>и</a:t>
            </a:r>
            <a:r>
              <a:rPr lang="vi-VN" sz="2800" b="1" dirty="0">
                <a:latin typeface="Arial" charset="0"/>
                <a:cs typeface="Arial" charset="0"/>
              </a:rPr>
              <a:t> </a:t>
            </a:r>
            <a:r>
              <a:rPr lang="sr-Cyrl-CS" sz="2800" b="1" dirty="0">
                <a:latin typeface="Arial" charset="0"/>
                <a:cs typeface="Arial" charset="0"/>
              </a:rPr>
              <a:t>услугама</a:t>
            </a:r>
            <a:r>
              <a:rPr lang="vi-VN" sz="2800" b="1" dirty="0">
                <a:latin typeface="Arial" charset="0"/>
                <a:cs typeface="Arial" charset="0"/>
              </a:rPr>
              <a:t>, </a:t>
            </a:r>
            <a:r>
              <a:rPr lang="sr-Cyrl-CS" sz="2800" b="1" dirty="0">
                <a:latin typeface="Arial" charset="0"/>
                <a:cs typeface="Arial" charset="0"/>
              </a:rPr>
              <a:t>на</a:t>
            </a:r>
            <a:r>
              <a:rPr lang="vi-VN" sz="2800" b="1" dirty="0">
                <a:latin typeface="Arial" charset="0"/>
                <a:cs typeface="Arial" charset="0"/>
              </a:rPr>
              <a:t> </a:t>
            </a:r>
            <a:r>
              <a:rPr lang="sr-Cyrl-CS" sz="2800" b="1" dirty="0">
                <a:latin typeface="Arial" charset="0"/>
                <a:cs typeface="Arial" charset="0"/>
              </a:rPr>
              <a:t>захтев</a:t>
            </a:r>
            <a:r>
              <a:rPr lang="vi-VN" sz="2800" b="1" dirty="0">
                <a:latin typeface="Arial" charset="0"/>
                <a:cs typeface="Arial" charset="0"/>
              </a:rPr>
              <a:t> </a:t>
            </a:r>
            <a:r>
              <a:rPr lang="sr-Cyrl-CS" sz="2800" b="1" dirty="0">
                <a:latin typeface="Arial" charset="0"/>
                <a:cs typeface="Arial" charset="0"/>
              </a:rPr>
              <a:t>дотичне</a:t>
            </a:r>
            <a:r>
              <a:rPr lang="vi-VN" sz="2800" b="1" dirty="0">
                <a:latin typeface="Arial" charset="0"/>
                <a:cs typeface="Arial" charset="0"/>
              </a:rPr>
              <a:t> </a:t>
            </a:r>
            <a:r>
              <a:rPr lang="sr-Cyrl-CS" sz="2800" b="1" dirty="0">
                <a:latin typeface="Arial" charset="0"/>
                <a:cs typeface="Arial" charset="0"/>
              </a:rPr>
              <a:t>државе</a:t>
            </a:r>
            <a:r>
              <a:rPr lang="vi-VN" sz="2800" b="1" dirty="0">
                <a:latin typeface="Arial" charset="0"/>
                <a:cs typeface="Arial" charset="0"/>
              </a:rPr>
              <a:t>, </a:t>
            </a:r>
            <a:r>
              <a:rPr lang="sr-Cyrl-CS" sz="2800" b="1" dirty="0">
                <a:latin typeface="Arial" charset="0"/>
                <a:cs typeface="Arial" charset="0"/>
              </a:rPr>
              <a:t>морају</a:t>
            </a:r>
            <a:r>
              <a:rPr lang="vi-VN" sz="2800" b="1" dirty="0">
                <a:latin typeface="Arial" charset="0"/>
                <a:cs typeface="Arial" charset="0"/>
              </a:rPr>
              <a:t> </a:t>
            </a:r>
            <a:r>
              <a:rPr lang="sr-Cyrl-CS" sz="2800" b="1" dirty="0">
                <a:latin typeface="Arial" charset="0"/>
                <a:cs typeface="Arial" charset="0"/>
              </a:rPr>
              <a:t>да</a:t>
            </a:r>
            <a:r>
              <a:rPr lang="sr-Latn-CS" sz="2800" b="1" dirty="0">
                <a:latin typeface="Arial" charset="0"/>
                <a:cs typeface="Arial" charset="0"/>
              </a:rPr>
              <a:t> </a:t>
            </a:r>
            <a:r>
              <a:rPr lang="sr-Cyrl-CS" sz="2800" b="1" dirty="0">
                <a:latin typeface="Arial" charset="0"/>
                <a:cs typeface="Arial" charset="0"/>
              </a:rPr>
              <a:t>предвиде</a:t>
            </a:r>
            <a:r>
              <a:rPr lang="vi-VN" sz="2800" b="1" dirty="0">
                <a:latin typeface="Arial" charset="0"/>
                <a:cs typeface="Arial"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285750" y="1500188"/>
            <a:ext cx="8607425" cy="480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spcBef>
                <a:spcPts val="17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solidFill>
                  <a:srgbClr val="FFFFFF"/>
                </a:solidFill>
                <a:latin typeface="Calibri" pitchFamily="32" charset="0"/>
                <a:ea typeface="DejaVu Sans" charset="0"/>
                <a:cs typeface="DejaVu Sans" charset="0"/>
              </a:rPr>
              <a:t>Заштита рачунарских мрежа је различита за различите ситуације.</a:t>
            </a:r>
          </a:p>
          <a:p>
            <a:pPr algn="just">
              <a:spcBef>
                <a:spcPts val="17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sr-Cyrl-CS" sz="2800" b="1" dirty="0">
              <a:solidFill>
                <a:srgbClr val="FFFFFF"/>
              </a:solidFill>
              <a:latin typeface="Calibri" pitchFamily="32" charset="0"/>
              <a:ea typeface="DejaVu Sans" charset="0"/>
              <a:cs typeface="DejaVu Sans" charset="0"/>
            </a:endParaRPr>
          </a:p>
          <a:p>
            <a:pPr algn="just">
              <a:spcBef>
                <a:spcPts val="17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solidFill>
                  <a:srgbClr val="FFFFFF"/>
                </a:solidFill>
                <a:latin typeface="Calibri" pitchFamily="32" charset="0"/>
                <a:ea typeface="DejaVu Sans" charset="0"/>
                <a:cs typeface="DejaVu Sans" charset="0"/>
              </a:rPr>
              <a:t>Кућне мреже или мале пословне мреже захтевају само основну заштиту док велике пословне мреже захтевају велико одржавање и напредан софтвер и хардвер у циљу превенције малициозних напада од </a:t>
            </a:r>
            <a:r>
              <a:rPr lang="en-US" sz="2800" b="1" dirty="0">
                <a:solidFill>
                  <a:srgbClr val="FFFFFF"/>
                </a:solidFill>
                <a:latin typeface="Calibri" pitchFamily="32" charset="0"/>
                <a:ea typeface="DejaVu Sans" charset="0"/>
                <a:cs typeface="DejaVu Sans" charset="0"/>
              </a:rPr>
              <a:t>hacking</a:t>
            </a:r>
            <a:r>
              <a:rPr lang="sr-Cyrl-CS" sz="2800" b="1" dirty="0">
                <a:solidFill>
                  <a:srgbClr val="FFFFFF"/>
                </a:solidFill>
                <a:latin typeface="Calibri" pitchFamily="32" charset="0"/>
                <a:ea typeface="DejaVu Sans" charset="0"/>
                <a:cs typeface="DejaVu Sans" charset="0"/>
              </a:rPr>
              <a:t>-а и</a:t>
            </a:r>
            <a:r>
              <a:rPr lang="en-US" sz="2800" b="1" dirty="0">
                <a:solidFill>
                  <a:srgbClr val="FFFFFF"/>
                </a:solidFill>
                <a:latin typeface="Calibri" pitchFamily="32" charset="0"/>
                <a:ea typeface="DejaVu Sans" charset="0"/>
                <a:cs typeface="DejaVu Sans" charset="0"/>
              </a:rPr>
              <a:t> spamming</a:t>
            </a:r>
            <a:r>
              <a:rPr lang="sr-Cyrl-CS" sz="2800" b="1" dirty="0">
                <a:solidFill>
                  <a:srgbClr val="FFFFFF"/>
                </a:solidFill>
                <a:latin typeface="Calibri" pitchFamily="32" charset="0"/>
                <a:ea typeface="DejaVu Sans" charset="0"/>
                <a:cs typeface="DejaVu Sans" charset="0"/>
              </a:rPr>
              <a:t>-а</a:t>
            </a:r>
            <a:r>
              <a:rPr lang="en-US" sz="2800" b="1" dirty="0">
                <a:solidFill>
                  <a:srgbClr val="FFFFFF"/>
                </a:solidFill>
                <a:latin typeface="Calibri" pitchFamily="32" charset="0"/>
                <a:ea typeface="DejaVu Sans" charset="0"/>
                <a:cs typeface="DejaVu Sans"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285750" y="500063"/>
            <a:ext cx="8715375" cy="62885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spcBef>
                <a:spcPts val="17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solidFill>
                  <a:srgbClr val="FFFF00"/>
                </a:solidFill>
                <a:latin typeface="Calibri" pitchFamily="32" charset="0"/>
                <a:ea typeface="DejaVu Sans" charset="0"/>
                <a:cs typeface="DejaVu Sans" charset="0"/>
              </a:rPr>
              <a:t>Мале кућне мреже</a:t>
            </a:r>
          </a:p>
          <a:p>
            <a:pPr algn="just">
              <a:spcBef>
                <a:spcPts val="150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Основни</a:t>
            </a:r>
            <a:r>
              <a:rPr lang="en-US" b="1" dirty="0">
                <a:solidFill>
                  <a:srgbClr val="FFFFFF"/>
                </a:solidFill>
                <a:latin typeface="Calibri" pitchFamily="32" charset="0"/>
                <a:ea typeface="DejaVu Sans" charset="0"/>
                <a:cs typeface="DejaVu Sans" charset="0"/>
              </a:rPr>
              <a:t> firewall </a:t>
            </a:r>
            <a:r>
              <a:rPr lang="sr-Cyrl-CS" b="1" dirty="0">
                <a:solidFill>
                  <a:srgbClr val="FFFFFF"/>
                </a:solidFill>
                <a:latin typeface="Calibri" pitchFamily="32" charset="0"/>
                <a:ea typeface="DejaVu Sans" charset="0"/>
                <a:cs typeface="DejaVu Sans" charset="0"/>
              </a:rPr>
              <a:t>или</a:t>
            </a:r>
            <a:r>
              <a:rPr lang="en-US" b="1" dirty="0">
                <a:solidFill>
                  <a:srgbClr val="FFFFFF"/>
                </a:solidFill>
                <a:latin typeface="Calibri" pitchFamily="32" charset="0"/>
                <a:ea typeface="DejaVu Sans" charset="0"/>
                <a:cs typeface="DejaVu Sans" charset="0"/>
              </a:rPr>
              <a:t> Unified Threat Management (UTM)</a:t>
            </a:r>
            <a:r>
              <a:rPr lang="sr-Cyrl-CS" b="1" dirty="0">
                <a:solidFill>
                  <a:srgbClr val="FFFFFF"/>
                </a:solidFill>
                <a:latin typeface="Calibri" pitchFamily="32" charset="0"/>
                <a:ea typeface="DejaVu Sans" charset="0"/>
                <a:cs typeface="DejaVu Sans" charset="0"/>
              </a:rPr>
              <a:t> системи</a:t>
            </a:r>
            <a:r>
              <a:rPr lang="en-US" b="1" dirty="0">
                <a:solidFill>
                  <a:srgbClr val="FFFFFF"/>
                </a:solidFill>
                <a:latin typeface="Calibri" pitchFamily="32" charset="0"/>
                <a:ea typeface="DejaVu Sans" charset="0"/>
                <a:cs typeface="DejaVu Sans" charset="0"/>
              </a:rPr>
              <a:t>. </a:t>
            </a:r>
          </a:p>
          <a:p>
            <a:pPr algn="just">
              <a:spcBef>
                <a:spcPts val="150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За</a:t>
            </a:r>
            <a:r>
              <a:rPr lang="en-US" b="1" dirty="0">
                <a:solidFill>
                  <a:srgbClr val="FFFFFF"/>
                </a:solidFill>
                <a:latin typeface="Calibri" pitchFamily="32" charset="0"/>
                <a:ea typeface="DejaVu Sans" charset="0"/>
                <a:cs typeface="DejaVu Sans" charset="0"/>
              </a:rPr>
              <a:t> Windows </a:t>
            </a:r>
            <a:r>
              <a:rPr lang="sr-Cyrl-CS" b="1" dirty="0">
                <a:solidFill>
                  <a:srgbClr val="FFFFFF"/>
                </a:solidFill>
                <a:latin typeface="Calibri" pitchFamily="32" charset="0"/>
                <a:ea typeface="DejaVu Sans" charset="0"/>
                <a:cs typeface="DejaVu Sans" charset="0"/>
              </a:rPr>
              <a:t>кориснике</a:t>
            </a:r>
            <a:r>
              <a:rPr lang="en-US" b="1" dirty="0">
                <a:solidFill>
                  <a:srgbClr val="FFFFFF"/>
                </a:solidFill>
                <a:latin typeface="Calibri" pitchFamily="32" charset="0"/>
                <a:ea typeface="DejaVu Sans" charset="0"/>
                <a:cs typeface="DejaVu Sans" charset="0"/>
              </a:rPr>
              <a:t>, </a:t>
            </a:r>
            <a:r>
              <a:rPr lang="sr-Cyrl-CS" b="1" dirty="0">
                <a:solidFill>
                  <a:srgbClr val="FFFFFF"/>
                </a:solidFill>
                <a:latin typeface="Calibri" pitchFamily="32" charset="0"/>
                <a:ea typeface="DejaVu Sans" charset="0"/>
                <a:cs typeface="DejaVu Sans" charset="0"/>
              </a:rPr>
              <a:t>основни</a:t>
            </a:r>
            <a:r>
              <a:rPr lang="en-US" b="1" dirty="0">
                <a:solidFill>
                  <a:srgbClr val="FFFFFF"/>
                </a:solidFill>
                <a:latin typeface="Calibri" pitchFamily="32" charset="0"/>
                <a:ea typeface="DejaVu Sans" charset="0"/>
                <a:cs typeface="DejaVu Sans" charset="0"/>
              </a:rPr>
              <a:t> Antivirus </a:t>
            </a:r>
            <a:r>
              <a:rPr lang="sr-Cyrl-CS" b="1" dirty="0">
                <a:solidFill>
                  <a:srgbClr val="FFFFFF"/>
                </a:solidFill>
                <a:latin typeface="Calibri" pitchFamily="32" charset="0"/>
                <a:ea typeface="DejaVu Sans" charset="0"/>
                <a:cs typeface="DejaVu Sans" charset="0"/>
              </a:rPr>
              <a:t>софтвер као</a:t>
            </a:r>
            <a:r>
              <a:rPr lang="en-US" b="1" dirty="0">
                <a:solidFill>
                  <a:srgbClr val="FFFFFF"/>
                </a:solidFill>
                <a:latin typeface="Calibri" pitchFamily="32" charset="0"/>
                <a:ea typeface="DejaVu Sans" charset="0"/>
                <a:cs typeface="DejaVu Sans" charset="0"/>
              </a:rPr>
              <a:t> </a:t>
            </a:r>
            <a:r>
              <a:rPr lang="sr-Cyrl-RS" b="1" dirty="0">
                <a:solidFill>
                  <a:srgbClr val="FFFFFF"/>
                </a:solidFill>
                <a:latin typeface="Calibri" pitchFamily="32" charset="0"/>
                <a:ea typeface="DejaVu Sans" charset="0"/>
                <a:cs typeface="DejaVu Sans" charset="0"/>
              </a:rPr>
              <a:t>А</a:t>
            </a:r>
            <a:r>
              <a:rPr lang="sr-Latn-RS" b="1" dirty="0">
                <a:solidFill>
                  <a:srgbClr val="FFFFFF"/>
                </a:solidFill>
                <a:latin typeface="Calibri" pitchFamily="32" charset="0"/>
                <a:ea typeface="DejaVu Sans" charset="0"/>
                <a:cs typeface="DejaVu Sans" charset="0"/>
              </a:rPr>
              <a:t>vast, </a:t>
            </a:r>
            <a:r>
              <a:rPr lang="en-US" b="1" dirty="0">
                <a:solidFill>
                  <a:srgbClr val="FFFFFF"/>
                </a:solidFill>
                <a:latin typeface="Calibri" pitchFamily="32" charset="0"/>
                <a:ea typeface="DejaVu Sans" charset="0"/>
                <a:cs typeface="DejaVu Sans" charset="0"/>
              </a:rPr>
              <a:t>McAfee, Norton </a:t>
            </a:r>
            <a:r>
              <a:rPr lang="en-US" b="1" dirty="0" err="1">
                <a:solidFill>
                  <a:srgbClr val="FFFFFF"/>
                </a:solidFill>
                <a:latin typeface="Calibri" pitchFamily="32" charset="0"/>
                <a:ea typeface="DejaVu Sans" charset="0"/>
                <a:cs typeface="DejaVu Sans" charset="0"/>
              </a:rPr>
              <a:t>AntiVirus</a:t>
            </a:r>
            <a:r>
              <a:rPr lang="en-US" b="1" dirty="0">
                <a:solidFill>
                  <a:srgbClr val="FFFFFF"/>
                </a:solidFill>
                <a:latin typeface="Calibri" pitchFamily="32" charset="0"/>
                <a:ea typeface="DejaVu Sans" charset="0"/>
                <a:cs typeface="DejaVu Sans" charset="0"/>
              </a:rPr>
              <a:t> </a:t>
            </a:r>
            <a:r>
              <a:rPr lang="sr-Cyrl-CS" b="1" dirty="0">
                <a:solidFill>
                  <a:srgbClr val="FFFFFF"/>
                </a:solidFill>
                <a:latin typeface="Calibri" pitchFamily="32" charset="0"/>
                <a:ea typeface="DejaVu Sans" charset="0"/>
                <a:cs typeface="DejaVu Sans" charset="0"/>
              </a:rPr>
              <a:t>или</a:t>
            </a:r>
            <a:r>
              <a:rPr lang="en-US" b="1" dirty="0">
                <a:solidFill>
                  <a:srgbClr val="FFFFFF"/>
                </a:solidFill>
                <a:latin typeface="Calibri" pitchFamily="32" charset="0"/>
                <a:ea typeface="DejaVu Sans" charset="0"/>
                <a:cs typeface="DejaVu Sans" charset="0"/>
              </a:rPr>
              <a:t> AVG Antivirus. </a:t>
            </a:r>
            <a:endParaRPr lang="sr-Cyrl-RS" b="1" dirty="0">
              <a:solidFill>
                <a:srgbClr val="FFFFFF"/>
              </a:solidFill>
              <a:latin typeface="Calibri" pitchFamily="32" charset="0"/>
              <a:ea typeface="DejaVu Sans" charset="0"/>
              <a:cs typeface="DejaVu Sans" charset="0"/>
            </a:endParaRPr>
          </a:p>
          <a:p>
            <a:pPr algn="just">
              <a:spcBef>
                <a:spcPts val="150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dirty="0">
                <a:solidFill>
                  <a:srgbClr val="FFFFFF"/>
                </a:solidFill>
                <a:latin typeface="Calibri" pitchFamily="32" charset="0"/>
                <a:ea typeface="DejaVu Sans" charset="0"/>
                <a:cs typeface="DejaVu Sans" charset="0"/>
              </a:rPr>
              <a:t>Anti-spyware </a:t>
            </a:r>
            <a:r>
              <a:rPr lang="sr-Cyrl-CS" b="1" dirty="0">
                <a:solidFill>
                  <a:srgbClr val="FFFFFF"/>
                </a:solidFill>
                <a:latin typeface="Calibri" pitchFamily="32" charset="0"/>
                <a:ea typeface="DejaVu Sans" charset="0"/>
                <a:cs typeface="DejaVu Sans" charset="0"/>
              </a:rPr>
              <a:t>програм као нпр. </a:t>
            </a:r>
            <a:r>
              <a:rPr lang="en-US" b="1" dirty="0">
                <a:solidFill>
                  <a:srgbClr val="FFFFFF"/>
                </a:solidFill>
                <a:latin typeface="Calibri" pitchFamily="32" charset="0"/>
                <a:ea typeface="DejaVu Sans" charset="0"/>
                <a:cs typeface="DejaVu Sans" charset="0"/>
              </a:rPr>
              <a:t>Windows Defender </a:t>
            </a:r>
            <a:r>
              <a:rPr lang="sr-Cyrl-CS" b="1" dirty="0">
                <a:solidFill>
                  <a:srgbClr val="FFFFFF"/>
                </a:solidFill>
                <a:latin typeface="Calibri" pitchFamily="32" charset="0"/>
                <a:ea typeface="DejaVu Sans" charset="0"/>
                <a:cs typeface="DejaVu Sans" charset="0"/>
              </a:rPr>
              <a:t>или</a:t>
            </a:r>
            <a:r>
              <a:rPr lang="en-US" b="1" dirty="0">
                <a:solidFill>
                  <a:srgbClr val="FFFFFF"/>
                </a:solidFill>
                <a:latin typeface="Calibri" pitchFamily="32" charset="0"/>
                <a:ea typeface="DejaVu Sans" charset="0"/>
                <a:cs typeface="DejaVu Sans" charset="0"/>
              </a:rPr>
              <a:t> </a:t>
            </a:r>
            <a:r>
              <a:rPr lang="en-US" b="1" dirty="0" err="1">
                <a:solidFill>
                  <a:srgbClr val="FFFFFF"/>
                </a:solidFill>
                <a:latin typeface="Calibri" pitchFamily="32" charset="0"/>
                <a:ea typeface="DejaVu Sans" charset="0"/>
                <a:cs typeface="DejaVu Sans" charset="0"/>
              </a:rPr>
              <a:t>Spybot</a:t>
            </a:r>
            <a:r>
              <a:rPr lang="en-US" b="1" dirty="0">
                <a:solidFill>
                  <a:srgbClr val="FFFFFF"/>
                </a:solidFill>
                <a:latin typeface="Calibri" pitchFamily="32" charset="0"/>
                <a:ea typeface="DejaVu Sans" charset="0"/>
                <a:cs typeface="DejaVu Sans" charset="0"/>
              </a:rPr>
              <a:t> </a:t>
            </a:r>
            <a:r>
              <a:rPr lang="sr-Cyrl-CS" b="1" dirty="0">
                <a:solidFill>
                  <a:srgbClr val="FFFFFF"/>
                </a:solidFill>
                <a:latin typeface="Calibri" pitchFamily="32" charset="0"/>
                <a:ea typeface="DejaVu Sans" charset="0"/>
                <a:cs typeface="DejaVu Sans" charset="0"/>
              </a:rPr>
              <a:t>могу такође да буду добра идеја</a:t>
            </a:r>
            <a:r>
              <a:rPr lang="en-US" b="1" dirty="0">
                <a:solidFill>
                  <a:srgbClr val="FFFFFF"/>
                </a:solidFill>
                <a:latin typeface="Calibri" pitchFamily="32" charset="0"/>
                <a:ea typeface="DejaVu Sans" charset="0"/>
                <a:cs typeface="DejaVu Sans" charset="0"/>
              </a:rPr>
              <a:t>. </a:t>
            </a:r>
            <a:r>
              <a:rPr lang="sr-Cyrl-CS" b="1" dirty="0">
                <a:solidFill>
                  <a:srgbClr val="FFFFFF"/>
                </a:solidFill>
                <a:latin typeface="Calibri" pitchFamily="32" charset="0"/>
                <a:ea typeface="DejaVu Sans" charset="0"/>
                <a:cs typeface="DejaVu Sans" charset="0"/>
              </a:rPr>
              <a:t>Има и много других антивирусних и антишпијунских програма. </a:t>
            </a:r>
          </a:p>
          <a:p>
            <a:pPr algn="just">
              <a:spcBef>
                <a:spcPts val="150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Код коришћења бежичних веза</a:t>
            </a:r>
            <a:r>
              <a:rPr lang="en-US" b="1" dirty="0">
                <a:solidFill>
                  <a:srgbClr val="FFFFFF"/>
                </a:solidFill>
                <a:latin typeface="Calibri" pitchFamily="32" charset="0"/>
                <a:ea typeface="DejaVu Sans" charset="0"/>
                <a:cs typeface="DejaVu Sans" charset="0"/>
              </a:rPr>
              <a:t>, </a:t>
            </a:r>
            <a:r>
              <a:rPr lang="sr-Cyrl-CS" b="1" dirty="0">
                <a:solidFill>
                  <a:srgbClr val="FFFFFF"/>
                </a:solidFill>
                <a:latin typeface="Calibri" pitchFamily="32" charset="0"/>
                <a:ea typeface="DejaVu Sans" charset="0"/>
                <a:cs typeface="DejaVu Sans" charset="0"/>
              </a:rPr>
              <a:t>користе се дугачке лозинке (енг. </a:t>
            </a:r>
            <a:r>
              <a:rPr lang="en-US" b="1" dirty="0">
                <a:solidFill>
                  <a:srgbClr val="FFFFFF"/>
                </a:solidFill>
                <a:latin typeface="Calibri" pitchFamily="32" charset="0"/>
                <a:ea typeface="DejaVu Sans" charset="0"/>
                <a:cs typeface="DejaVu Sans" charset="0"/>
              </a:rPr>
              <a:t>robust password</a:t>
            </a:r>
            <a:r>
              <a:rPr lang="sr-Cyrl-CS" b="1" dirty="0">
                <a:solidFill>
                  <a:srgbClr val="FFFFFF"/>
                </a:solidFill>
                <a:latin typeface="Calibri" pitchFamily="32" charset="0"/>
                <a:ea typeface="DejaVu Sans" charset="0"/>
                <a:cs typeface="DejaVu Sans" charset="0"/>
              </a:rPr>
              <a:t>)</a:t>
            </a:r>
            <a:r>
              <a:rPr lang="en-US" b="1" dirty="0">
                <a:solidFill>
                  <a:srgbClr val="FFFFFF"/>
                </a:solidFill>
                <a:latin typeface="Calibri" pitchFamily="32" charset="0"/>
                <a:ea typeface="DejaVu Sans" charset="0"/>
                <a:cs typeface="DejaVu Sans" charset="0"/>
              </a:rPr>
              <a:t>. </a:t>
            </a:r>
            <a:r>
              <a:rPr lang="sr-Cyrl-CS" b="1" dirty="0">
                <a:solidFill>
                  <a:srgbClr val="FFFFFF"/>
                </a:solidFill>
                <a:latin typeface="Calibri" pitchFamily="32" charset="0"/>
                <a:ea typeface="DejaVu Sans" charset="0"/>
                <a:cs typeface="DejaVu Sans" charset="0"/>
              </a:rPr>
              <a:t>Такође треба користити највиши расположиви безбедносни ниво који та мрежа пружа, као нпр.</a:t>
            </a:r>
            <a:r>
              <a:rPr lang="sr-Latn-RS" b="1" dirty="0">
                <a:solidFill>
                  <a:srgbClr val="FFFFFF"/>
                </a:solidFill>
                <a:latin typeface="Calibri" pitchFamily="32" charset="0"/>
                <a:ea typeface="DejaVu Sans" charset="0"/>
                <a:cs typeface="DejaVu Sans" charset="0"/>
              </a:rPr>
              <a:t> Wired Equivalent Privacy (WEP) (64 </a:t>
            </a:r>
            <a:r>
              <a:rPr lang="sr-Cyrl-RS" b="1" dirty="0">
                <a:solidFill>
                  <a:srgbClr val="FFFFFF"/>
                </a:solidFill>
                <a:latin typeface="Calibri" pitchFamily="32" charset="0"/>
                <a:ea typeface="DejaVu Sans" charset="0"/>
                <a:cs typeface="DejaVu Sans" charset="0"/>
              </a:rPr>
              <a:t> или</a:t>
            </a:r>
            <a:r>
              <a:rPr lang="sr-Latn-RS" b="1" dirty="0">
                <a:solidFill>
                  <a:srgbClr val="FFFFFF"/>
                </a:solidFill>
                <a:latin typeface="Calibri" pitchFamily="32" charset="0"/>
                <a:ea typeface="DejaVu Sans" charset="0"/>
                <a:cs typeface="DejaVu Sans" charset="0"/>
              </a:rPr>
              <a:t> 128 </a:t>
            </a:r>
            <a:r>
              <a:rPr lang="sr-Cyrl-RS" b="1" dirty="0">
                <a:solidFill>
                  <a:srgbClr val="FFFFFF"/>
                </a:solidFill>
                <a:latin typeface="Calibri" pitchFamily="32" charset="0"/>
                <a:ea typeface="DejaVu Sans" charset="0"/>
                <a:cs typeface="DejaVu Sans" charset="0"/>
              </a:rPr>
              <a:t>бита</a:t>
            </a:r>
            <a:r>
              <a:rPr lang="sr-Latn-RS" b="1" dirty="0">
                <a:solidFill>
                  <a:srgbClr val="FFFFFF"/>
                </a:solidFill>
                <a:latin typeface="Calibri" pitchFamily="32" charset="0"/>
                <a:ea typeface="DejaVu Sans" charset="0"/>
                <a:cs typeface="DejaVu Sans" charset="0"/>
              </a:rPr>
              <a:t>)</a:t>
            </a:r>
            <a:r>
              <a:rPr lang="en-US" b="1" dirty="0">
                <a:solidFill>
                  <a:srgbClr val="FFFFFF"/>
                </a:solidFill>
                <a:latin typeface="Calibri" pitchFamily="32" charset="0"/>
                <a:ea typeface="DejaVu Sans" charset="0"/>
                <a:cs typeface="DejaVu Sans" charset="0"/>
              </a:rPr>
              <a:t> </a:t>
            </a:r>
            <a:r>
              <a:rPr lang="sr-Cyrl-RS" b="1" dirty="0">
                <a:solidFill>
                  <a:srgbClr val="FFFFFF"/>
                </a:solidFill>
                <a:latin typeface="Calibri" pitchFamily="32" charset="0"/>
                <a:ea typeface="DejaVu Sans" charset="0"/>
                <a:cs typeface="DejaVu Sans" charset="0"/>
              </a:rPr>
              <a:t>и</a:t>
            </a:r>
            <a:r>
              <a:rPr lang="en-US" b="1" dirty="0">
                <a:solidFill>
                  <a:srgbClr val="FFFFFF"/>
                </a:solidFill>
                <a:latin typeface="Calibri" pitchFamily="32" charset="0"/>
                <a:ea typeface="DejaVu Sans" charset="0"/>
                <a:cs typeface="DejaVu Sans" charset="0"/>
              </a:rPr>
              <a:t> Wi-Fi Protected Access II (WPA2) </a:t>
            </a:r>
            <a:r>
              <a:rPr lang="sr-Cyrl-RS" b="1" dirty="0">
                <a:solidFill>
                  <a:srgbClr val="FFFFFF"/>
                </a:solidFill>
                <a:latin typeface="Calibri" pitchFamily="32" charset="0"/>
                <a:ea typeface="DejaVu Sans" charset="0"/>
                <a:cs typeface="DejaVu Sans" charset="0"/>
              </a:rPr>
              <a:t>(128 бита</a:t>
            </a:r>
            <a:r>
              <a:rPr lang="sr-Latn-RS" b="1" dirty="0">
                <a:solidFill>
                  <a:srgbClr val="FFFFFF"/>
                </a:solidFill>
                <a:latin typeface="Calibri" pitchFamily="32" charset="0"/>
                <a:ea typeface="DejaVu Sans" charset="0"/>
                <a:cs typeface="DejaVu Sans" charset="0"/>
              </a:rPr>
              <a:t>)</a:t>
            </a:r>
            <a:endParaRPr lang="en-US" b="1" dirty="0">
              <a:solidFill>
                <a:srgbClr val="FFFFFF"/>
              </a:solidFill>
              <a:latin typeface="Calibri" pitchFamily="32" charset="0"/>
              <a:ea typeface="DejaVu Sans" charset="0"/>
              <a:cs typeface="DejaVu Sans" charset="0"/>
            </a:endParaRPr>
          </a:p>
          <a:p>
            <a:pPr algn="just">
              <a:spcBef>
                <a:spcPts val="150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У случају да деца користе мрежу треба размислити и о забрани приступа неодговарајућим садржајима (</a:t>
            </a:r>
            <a:r>
              <a:rPr lang="en-US" b="1" dirty="0">
                <a:solidFill>
                  <a:srgbClr val="FFFFFF"/>
                </a:solidFill>
                <a:latin typeface="Calibri" pitchFamily="32" charset="0"/>
                <a:ea typeface="DejaVu Sans" charset="0"/>
                <a:cs typeface="DejaVu Sans" charset="0"/>
              </a:rPr>
              <a:t>Family protection).</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251520" y="260648"/>
            <a:ext cx="8715375" cy="56652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spcBef>
                <a:spcPts val="17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solidFill>
                  <a:srgbClr val="FFFF00"/>
                </a:solidFill>
                <a:latin typeface="Calibri" pitchFamily="32" charset="0"/>
                <a:ea typeface="DejaVu Sans" charset="0"/>
                <a:cs typeface="DejaVu Sans" charset="0"/>
              </a:rPr>
              <a:t>Пословне мреже средње величине захтевају:</a:t>
            </a:r>
          </a:p>
          <a:p>
            <a:pPr algn="just">
              <a:spcBef>
                <a:spcPts val="17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sr-Cyrl-CS" sz="2800" b="1" dirty="0">
              <a:solidFill>
                <a:srgbClr val="FFFF00"/>
              </a:solidFill>
              <a:latin typeface="Calibri" pitchFamily="32" charset="0"/>
              <a:ea typeface="DejaVu Sans" charset="0"/>
              <a:cs typeface="DejaVu Sans" charset="0"/>
            </a:endParaRPr>
          </a:p>
          <a:p>
            <a:pPr marL="442913" indent="-442913" algn="just">
              <a:spcBef>
                <a:spcPts val="15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јак </a:t>
            </a:r>
            <a:r>
              <a:rPr lang="en-US" b="1" dirty="0">
                <a:solidFill>
                  <a:srgbClr val="FFFFFF"/>
                </a:solidFill>
                <a:latin typeface="Calibri" pitchFamily="32" charset="0"/>
                <a:ea typeface="DejaVu Sans" charset="0"/>
                <a:cs typeface="DejaVu Sans" charset="0"/>
              </a:rPr>
              <a:t>firewall </a:t>
            </a:r>
            <a:r>
              <a:rPr lang="sr-Cyrl-CS" b="1" dirty="0">
                <a:solidFill>
                  <a:srgbClr val="FFFFFF"/>
                </a:solidFill>
                <a:latin typeface="Calibri" pitchFamily="32" charset="0"/>
                <a:ea typeface="DejaVu Sans" charset="0"/>
                <a:cs typeface="DejaVu Sans" charset="0"/>
              </a:rPr>
              <a:t>или</a:t>
            </a:r>
            <a:r>
              <a:rPr lang="en-US" b="1" dirty="0">
                <a:solidFill>
                  <a:srgbClr val="FFFFFF"/>
                </a:solidFill>
                <a:latin typeface="Calibri" pitchFamily="32" charset="0"/>
                <a:ea typeface="DejaVu Sans" charset="0"/>
                <a:cs typeface="DejaVu Sans" charset="0"/>
              </a:rPr>
              <a:t> Unified Threat Management System </a:t>
            </a:r>
          </a:p>
          <a:p>
            <a:pPr marL="442913" indent="-442913" algn="just">
              <a:spcBef>
                <a:spcPts val="15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јак  антивирусни софтвер и </a:t>
            </a:r>
            <a:r>
              <a:rPr lang="en-US" b="1" dirty="0">
                <a:solidFill>
                  <a:srgbClr val="FFFFFF"/>
                </a:solidFill>
                <a:latin typeface="Calibri" pitchFamily="32" charset="0"/>
                <a:ea typeface="DejaVu Sans" charset="0"/>
                <a:cs typeface="DejaVu Sans" charset="0"/>
              </a:rPr>
              <a:t>Internet Security Software. </a:t>
            </a:r>
          </a:p>
          <a:p>
            <a:pPr marL="442913" indent="-442913" algn="just">
              <a:spcBef>
                <a:spcPts val="15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код аутентификације јаке </a:t>
            </a:r>
            <a:r>
              <a:rPr lang="en-US" b="1" dirty="0">
                <a:solidFill>
                  <a:srgbClr val="FFFFFF"/>
                </a:solidFill>
                <a:latin typeface="Calibri" pitchFamily="32" charset="0"/>
                <a:ea typeface="DejaVu Sans" charset="0"/>
                <a:cs typeface="DejaVu Sans" charset="0"/>
              </a:rPr>
              <a:t>password</a:t>
            </a:r>
            <a:r>
              <a:rPr lang="sr-Cyrl-CS" b="1" dirty="0">
                <a:solidFill>
                  <a:srgbClr val="FFFFFF"/>
                </a:solidFill>
                <a:latin typeface="Calibri" pitchFamily="32" charset="0"/>
                <a:ea typeface="DejaVu Sans" charset="0"/>
                <a:cs typeface="DejaVu Sans" charset="0"/>
              </a:rPr>
              <a:t>-е и њихово мењање у двонедељним или месечним интервалима</a:t>
            </a:r>
            <a:r>
              <a:rPr lang="en-US" b="1" dirty="0">
                <a:solidFill>
                  <a:srgbClr val="FFFFFF"/>
                </a:solidFill>
                <a:latin typeface="Calibri" pitchFamily="32" charset="0"/>
                <a:ea typeface="DejaVu Sans" charset="0"/>
                <a:cs typeface="DejaVu Sans" charset="0"/>
              </a:rPr>
              <a:t>.</a:t>
            </a:r>
          </a:p>
          <a:p>
            <a:pPr marL="442913" indent="-442913" algn="just">
              <a:spcBef>
                <a:spcPts val="15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јаке </a:t>
            </a:r>
            <a:r>
              <a:rPr lang="en-US" b="1" dirty="0">
                <a:solidFill>
                  <a:srgbClr val="FFFFFF"/>
                </a:solidFill>
                <a:latin typeface="Calibri" pitchFamily="32" charset="0"/>
                <a:ea typeface="DejaVu Sans" charset="0"/>
                <a:cs typeface="DejaVu Sans" charset="0"/>
              </a:rPr>
              <a:t>password</a:t>
            </a:r>
            <a:r>
              <a:rPr lang="sr-Cyrl-CS" b="1" dirty="0">
                <a:solidFill>
                  <a:srgbClr val="FFFFFF"/>
                </a:solidFill>
                <a:latin typeface="Calibri" pitchFamily="32" charset="0"/>
                <a:ea typeface="DejaVu Sans" charset="0"/>
                <a:cs typeface="DejaVu Sans" charset="0"/>
              </a:rPr>
              <a:t>-е када се користи бежична мрежа</a:t>
            </a:r>
            <a:r>
              <a:rPr lang="en-US" b="1" dirty="0">
                <a:solidFill>
                  <a:srgbClr val="FFFFFF"/>
                </a:solidFill>
                <a:latin typeface="Calibri" pitchFamily="32" charset="0"/>
                <a:ea typeface="DejaVu Sans" charset="0"/>
                <a:cs typeface="DejaVu Sans" charset="0"/>
              </a:rPr>
              <a:t>. </a:t>
            </a:r>
          </a:p>
          <a:p>
            <a:pPr marL="442913" indent="-442913" algn="just">
              <a:spcBef>
                <a:spcPts val="15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повећање свести код запослених о физичкој сигурности мреже.</a:t>
            </a:r>
          </a:p>
          <a:p>
            <a:pPr marL="442913" indent="-442913" algn="just">
              <a:spcBef>
                <a:spcPts val="15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употребу допунских мрежних анализатора или мрежних надзора.</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323529" y="188640"/>
            <a:ext cx="8568952" cy="55575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p>
            <a:pPr algn="just">
              <a:spcBef>
                <a:spcPts val="17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1800" dirty="0">
                <a:solidFill>
                  <a:srgbClr val="FFFF00"/>
                </a:solidFill>
                <a:latin typeface="Calibri" pitchFamily="32" charset="0"/>
                <a:ea typeface="DejaVu Sans" charset="0"/>
                <a:cs typeface="DejaVu Sans" charset="0"/>
              </a:rPr>
              <a:t>Пословне мреже средње величине захтевају:</a:t>
            </a:r>
          </a:p>
          <a:p>
            <a:pPr algn="just">
              <a:spcBef>
                <a:spcPts val="17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sr-Cyrl-CS" sz="2800" b="1" dirty="0">
              <a:solidFill>
                <a:srgbClr val="FFFF00"/>
              </a:solidFill>
              <a:latin typeface="Calibri" pitchFamily="32" charset="0"/>
              <a:ea typeface="DejaVu Sans" charset="0"/>
              <a:cs typeface="DejaVu Sans" charset="0"/>
            </a:endParaRP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јак </a:t>
            </a:r>
            <a:r>
              <a:rPr lang="en-US" b="1" dirty="0">
                <a:solidFill>
                  <a:srgbClr val="FFFFFF"/>
                </a:solidFill>
                <a:latin typeface="Calibri" pitchFamily="32" charset="0"/>
                <a:ea typeface="DejaVu Sans" charset="0"/>
                <a:cs typeface="DejaVu Sans" charset="0"/>
              </a:rPr>
              <a:t>firewall </a:t>
            </a:r>
            <a:r>
              <a:rPr lang="sr-Cyrl-CS" b="1" dirty="0">
                <a:solidFill>
                  <a:srgbClr val="FFFFFF"/>
                </a:solidFill>
                <a:latin typeface="Calibri" pitchFamily="32" charset="0"/>
                <a:ea typeface="DejaVu Sans" charset="0"/>
                <a:cs typeface="DejaVu Sans" charset="0"/>
              </a:rPr>
              <a:t>и </a:t>
            </a:r>
            <a:r>
              <a:rPr lang="en-US" b="1" dirty="0">
                <a:solidFill>
                  <a:srgbClr val="FFFFFF"/>
                </a:solidFill>
                <a:latin typeface="Calibri" pitchFamily="32" charset="0"/>
                <a:ea typeface="DejaVu Sans" charset="0"/>
                <a:cs typeface="DejaVu Sans" charset="0"/>
              </a:rPr>
              <a:t>pro</a:t>
            </a:r>
            <a:r>
              <a:rPr lang="sr-Cyrl-CS" b="1" dirty="0">
                <a:solidFill>
                  <a:srgbClr val="FFFFFF"/>
                </a:solidFill>
                <a:latin typeface="Calibri" pitchFamily="32" charset="0"/>
                <a:ea typeface="DejaVu Sans" charset="0"/>
                <a:cs typeface="DejaVu Sans" charset="0"/>
              </a:rPr>
              <a:t>х</a:t>
            </a:r>
            <a:r>
              <a:rPr lang="en-US" b="1" dirty="0">
                <a:solidFill>
                  <a:srgbClr val="FFFFFF"/>
                </a:solidFill>
                <a:latin typeface="Calibri" pitchFamily="32" charset="0"/>
                <a:ea typeface="DejaVu Sans" charset="0"/>
                <a:cs typeface="DejaVu Sans" charset="0"/>
              </a:rPr>
              <a:t>y</a:t>
            </a:r>
            <a:r>
              <a:rPr lang="sr-Cyrl-CS" b="1" dirty="0">
                <a:solidFill>
                  <a:srgbClr val="FFFFFF"/>
                </a:solidFill>
                <a:latin typeface="Calibri" pitchFamily="32" charset="0"/>
                <a:ea typeface="DejaVu Sans" charset="0"/>
                <a:cs typeface="DejaVu Sans" charset="0"/>
              </a:rPr>
              <a:t> да задрже нежељене кориснике изван мреже</a:t>
            </a:r>
            <a:r>
              <a:rPr lang="en-US" b="1" dirty="0">
                <a:solidFill>
                  <a:srgbClr val="FFFFFF"/>
                </a:solidFill>
                <a:latin typeface="Calibri" pitchFamily="32" charset="0"/>
                <a:ea typeface="DejaVu Sans" charset="0"/>
                <a:cs typeface="DejaVu Sans" charset="0"/>
              </a:rPr>
              <a:t> </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тренирање запослених у заштити физичке сигурности мреже.</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примена физичког обезбеђења као нпр. интерна ТВ и рестриктиван приступ просторијама.</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дефинисање граница одбране мреже.</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обезбеђење против-пожарне заштите у угроженим зонама.</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b="1" dirty="0">
                <a:solidFill>
                  <a:srgbClr val="FFFFFF"/>
                </a:solidFill>
                <a:latin typeface="Calibri" pitchFamily="32" charset="0"/>
                <a:ea typeface="DejaVu Sans" charset="0"/>
                <a:cs typeface="DejaVu Sans" charset="0"/>
              </a:rPr>
              <a:t>класичну физичку заштиту, чуваре, за максимизирање заштите.</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ext Box 1"/>
          <p:cNvSpPr txBox="1">
            <a:spLocks noChangeArrowheads="1"/>
          </p:cNvSpPr>
          <p:nvPr/>
        </p:nvSpPr>
        <p:spPr bwMode="auto">
          <a:xfrm>
            <a:off x="428625" y="1214438"/>
            <a:ext cx="8501063" cy="31107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buClrTx/>
              <a:buFontTx/>
              <a:buNone/>
            </a:pPr>
            <a:r>
              <a:rPr lang="ru-RU" sz="2800" dirty="0">
                <a:latin typeface="Arial" charset="0"/>
              </a:rPr>
              <a:t>Један од одговора на ову претњу безбедности мреже је фрагментација велике мреже, тако да запослени мора да пређе неке унутрашње границе при чему се проверавају његова овлашћења за приступ повлашћеним информацијама. </a:t>
            </a:r>
          </a:p>
          <a:p>
            <a:pPr algn="just">
              <a:buClrTx/>
              <a:buFontTx/>
              <a:buNone/>
            </a:pPr>
            <a:endParaRPr lang="ru-RU" sz="2800" dirty="0">
              <a:latin typeface="Arial"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0" y="0"/>
            <a:ext cx="9001125" cy="63885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spcBef>
                <a:spcPts val="175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b="1" dirty="0">
                <a:solidFill>
                  <a:srgbClr val="FFFF00"/>
                </a:solidFill>
                <a:latin typeface="Calibri" pitchFamily="32" charset="0"/>
                <a:ea typeface="DejaVu Sans" charset="0"/>
                <a:cs typeface="DejaVu Sans" charset="0"/>
              </a:rPr>
              <a:t>Велике управљачке мреже захтевају:</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dirty="0">
                <a:solidFill>
                  <a:srgbClr val="FFFFFF"/>
                </a:solidFill>
                <a:latin typeface="Calibri" pitchFamily="32" charset="0"/>
                <a:ea typeface="DejaVu Sans" charset="0"/>
                <a:cs typeface="DejaVu Sans" charset="0"/>
              </a:rPr>
              <a:t>јак </a:t>
            </a:r>
            <a:r>
              <a:rPr lang="en-US" dirty="0">
                <a:solidFill>
                  <a:srgbClr val="FFFFFF"/>
                </a:solidFill>
                <a:latin typeface="Calibri" pitchFamily="32" charset="0"/>
                <a:ea typeface="DejaVu Sans" charset="0"/>
                <a:cs typeface="DejaVu Sans" charset="0"/>
              </a:rPr>
              <a:t>firewall </a:t>
            </a:r>
            <a:r>
              <a:rPr lang="sr-Cyrl-CS" dirty="0">
                <a:solidFill>
                  <a:srgbClr val="FFFFFF"/>
                </a:solidFill>
                <a:latin typeface="Calibri" pitchFamily="32" charset="0"/>
                <a:ea typeface="DejaVu Sans" charset="0"/>
                <a:cs typeface="DejaVu Sans" charset="0"/>
              </a:rPr>
              <a:t>и </a:t>
            </a:r>
            <a:r>
              <a:rPr lang="en-US" dirty="0">
                <a:solidFill>
                  <a:srgbClr val="FFFFFF"/>
                </a:solidFill>
                <a:latin typeface="Calibri" pitchFamily="32" charset="0"/>
                <a:ea typeface="DejaVu Sans" charset="0"/>
                <a:cs typeface="DejaVu Sans" charset="0"/>
              </a:rPr>
              <a:t>pro</a:t>
            </a:r>
            <a:r>
              <a:rPr lang="sr-Cyrl-CS" dirty="0">
                <a:solidFill>
                  <a:srgbClr val="FFFFFF"/>
                </a:solidFill>
                <a:latin typeface="Calibri" pitchFamily="32" charset="0"/>
                <a:ea typeface="DejaVu Sans" charset="0"/>
                <a:cs typeface="DejaVu Sans" charset="0"/>
              </a:rPr>
              <a:t>х</a:t>
            </a:r>
            <a:r>
              <a:rPr lang="en-US" dirty="0">
                <a:solidFill>
                  <a:srgbClr val="FFFFFF"/>
                </a:solidFill>
                <a:latin typeface="Calibri" pitchFamily="32" charset="0"/>
                <a:ea typeface="DejaVu Sans" charset="0"/>
                <a:cs typeface="DejaVu Sans" charset="0"/>
              </a:rPr>
              <a:t>y</a:t>
            </a:r>
            <a:r>
              <a:rPr lang="sr-Cyrl-CS" dirty="0">
                <a:solidFill>
                  <a:srgbClr val="FFFFFF"/>
                </a:solidFill>
                <a:latin typeface="Calibri" pitchFamily="32" charset="0"/>
                <a:ea typeface="DejaVu Sans" charset="0"/>
                <a:cs typeface="DejaVu Sans" charset="0"/>
              </a:rPr>
              <a:t> да задрже нежељене кориснике изван мреже</a:t>
            </a:r>
            <a:r>
              <a:rPr lang="en-US" dirty="0">
                <a:solidFill>
                  <a:srgbClr val="FFFFFF"/>
                </a:solidFill>
                <a:latin typeface="Calibri" pitchFamily="32" charset="0"/>
                <a:ea typeface="DejaVu Sans" charset="0"/>
                <a:cs typeface="DejaVu Sans" charset="0"/>
              </a:rPr>
              <a:t> </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dirty="0">
                <a:solidFill>
                  <a:srgbClr val="FFFFFF"/>
                </a:solidFill>
                <a:latin typeface="Calibri" pitchFamily="32" charset="0"/>
                <a:ea typeface="DejaVu Sans" charset="0"/>
                <a:cs typeface="DejaVu Sans" charset="0"/>
              </a:rPr>
              <a:t>јак  антивирусни софтвер и </a:t>
            </a:r>
            <a:r>
              <a:rPr lang="en-US" dirty="0">
                <a:solidFill>
                  <a:srgbClr val="FFFFFF"/>
                </a:solidFill>
                <a:latin typeface="Calibri" pitchFamily="32" charset="0"/>
                <a:ea typeface="DejaVu Sans" charset="0"/>
                <a:cs typeface="DejaVu Sans" charset="0"/>
              </a:rPr>
              <a:t>Internet Security Software. </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dirty="0">
                <a:solidFill>
                  <a:srgbClr val="FFFFFF"/>
                </a:solidFill>
                <a:latin typeface="Calibri" pitchFamily="32" charset="0"/>
                <a:ea typeface="DejaVu Sans" charset="0"/>
                <a:cs typeface="DejaVu Sans" charset="0"/>
              </a:rPr>
              <a:t>јаку енкрипцију (шифровање) обично са 256 бит-ном кључу.</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dirty="0">
                <a:solidFill>
                  <a:srgbClr val="FFFFFF"/>
                </a:solidFill>
                <a:latin typeface="Calibri" pitchFamily="32" charset="0"/>
                <a:ea typeface="DejaVu Sans" charset="0"/>
                <a:cs typeface="DejaVu Sans" charset="0"/>
              </a:rPr>
              <a:t>“белу листу” ауторизованих бежичних мрежа и блокаду осталих</a:t>
            </a:r>
            <a:r>
              <a:rPr lang="en-US" dirty="0">
                <a:solidFill>
                  <a:srgbClr val="FFFFFF"/>
                </a:solidFill>
                <a:latin typeface="Calibri" pitchFamily="32" charset="0"/>
                <a:ea typeface="DejaVu Sans" charset="0"/>
                <a:cs typeface="DejaVu Sans" charset="0"/>
              </a:rPr>
              <a:t>. </a:t>
            </a:r>
            <a:endParaRPr lang="sr-Cyrl-RS" dirty="0">
              <a:solidFill>
                <a:srgbClr val="FFFFFF"/>
              </a:solidFill>
              <a:latin typeface="Calibri" pitchFamily="32" charset="0"/>
              <a:ea typeface="DejaVu Sans" charset="0"/>
              <a:cs typeface="DejaVu Sans" charset="0"/>
            </a:endParaRP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dirty="0">
                <a:solidFill>
                  <a:srgbClr val="FFFFFF"/>
                </a:solidFill>
                <a:latin typeface="Calibri" pitchFamily="32" charset="0"/>
                <a:ea typeface="DejaVu Sans" charset="0"/>
                <a:cs typeface="DejaVu Sans" charset="0"/>
              </a:rPr>
              <a:t>дефинисање граница одбране мреже.</a:t>
            </a:r>
            <a:endParaRPr lang="en-US" dirty="0">
              <a:solidFill>
                <a:srgbClr val="FFFFFF"/>
              </a:solidFill>
              <a:latin typeface="Calibri" pitchFamily="32" charset="0"/>
              <a:ea typeface="DejaVu Sans" charset="0"/>
              <a:cs typeface="DejaVu Sans" charset="0"/>
            </a:endParaRP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dirty="0">
                <a:solidFill>
                  <a:srgbClr val="FFFFFF"/>
                </a:solidFill>
                <a:latin typeface="Calibri" pitchFamily="32" charset="0"/>
                <a:ea typeface="DejaVu Sans" charset="0"/>
                <a:cs typeface="DejaVu Sans" charset="0"/>
              </a:rPr>
              <a:t>сав мрежни хардвер у сигурним зонама.</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dirty="0">
                <a:solidFill>
                  <a:srgbClr val="FFFFFF"/>
                </a:solidFill>
                <a:latin typeface="Calibri" pitchFamily="32" charset="0"/>
                <a:ea typeface="DejaVu Sans" charset="0"/>
                <a:cs typeface="DejaVu Sans" charset="0"/>
              </a:rPr>
              <a:t>припрему мрежних анализатора или мрежних надзора и </a:t>
            </a:r>
            <a:r>
              <a:rPr lang="sr-Cyrl-CS">
                <a:solidFill>
                  <a:srgbClr val="FFFFFF"/>
                </a:solidFill>
                <a:latin typeface="Calibri" pitchFamily="32" charset="0"/>
                <a:ea typeface="DejaVu Sans" charset="0"/>
                <a:cs typeface="DejaVu Sans" charset="0"/>
              </a:rPr>
              <a:t>њихову употребу </a:t>
            </a:r>
            <a:r>
              <a:rPr lang="sr-Cyrl-CS" dirty="0">
                <a:solidFill>
                  <a:srgbClr val="FFFFFF"/>
                </a:solidFill>
                <a:latin typeface="Calibri" pitchFamily="32" charset="0"/>
                <a:ea typeface="DejaVu Sans" charset="0"/>
                <a:cs typeface="DejaVu Sans" charset="0"/>
              </a:rPr>
              <a:t>када је неопходно.</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dirty="0">
                <a:solidFill>
                  <a:srgbClr val="FFFFFF"/>
                </a:solidFill>
                <a:latin typeface="Calibri" pitchFamily="32" charset="0"/>
                <a:ea typeface="DejaVu Sans" charset="0"/>
                <a:cs typeface="DejaVu Sans" charset="0"/>
              </a:rPr>
              <a:t>смештање свих хостова у приватне мреже које су невидљиве споља.</a:t>
            </a:r>
          </a:p>
          <a:p>
            <a:pPr marL="442913" indent="-442913" algn="just">
              <a:spcBef>
                <a:spcPts val="600"/>
              </a:spcBef>
              <a:buClr>
                <a:srgbClr val="FFFFFF"/>
              </a:buClr>
              <a:buFont typeface="Arial"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dirty="0">
                <a:solidFill>
                  <a:srgbClr val="FFFFFF"/>
                </a:solidFill>
                <a:latin typeface="Calibri" pitchFamily="32" charset="0"/>
                <a:ea typeface="DejaVu Sans" charset="0"/>
                <a:cs typeface="DejaVu Sans" charset="0"/>
              </a:rPr>
              <a:t>смештање свих сервера у демаркациону (демилитаризовану) зону или под заштиту фајервола и “од споља” и “од изнутра”</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ext Box 1"/>
          <p:cNvSpPr txBox="1">
            <a:spLocks noChangeArrowheads="1"/>
          </p:cNvSpPr>
          <p:nvPr/>
        </p:nvSpPr>
        <p:spPr bwMode="auto">
          <a:xfrm>
            <a:off x="395536" y="2204864"/>
            <a:ext cx="8501063" cy="224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lgn="just">
              <a:buClrTx/>
              <a:buFontTx/>
              <a:buNone/>
            </a:pPr>
            <a:endParaRPr lang="ru-RU" sz="2800" dirty="0">
              <a:latin typeface="Arial" charset="0"/>
            </a:endParaRPr>
          </a:p>
          <a:p>
            <a:pPr algn="just">
              <a:buClrTx/>
              <a:buFontTx/>
              <a:buNone/>
            </a:pPr>
            <a:r>
              <a:rPr lang="ru-RU" sz="2800" b="1" dirty="0">
                <a:solidFill>
                  <a:srgbClr val="FFFF00"/>
                </a:solidFill>
                <a:latin typeface="Arial" charset="0"/>
              </a:rPr>
              <a:t>Сигурност информација </a:t>
            </a:r>
            <a:r>
              <a:rPr lang="ru-RU" sz="2800" dirty="0">
                <a:latin typeface="Arial" charset="0"/>
              </a:rPr>
              <a:t>се бави свим аспектима заштите извора информација, укључујући и безбедност мреже и </a:t>
            </a:r>
            <a:r>
              <a:rPr lang="en-US" sz="2800" dirty="0">
                <a:latin typeface="Lucida Sans" pitchFamily="32" charset="0"/>
              </a:rPr>
              <a:t>DLP</a:t>
            </a:r>
            <a:r>
              <a:rPr lang="sr-Cyrl-RS" sz="2800" dirty="0">
                <a:latin typeface="Lucida Sans" pitchFamily="32" charset="0"/>
              </a:rPr>
              <a:t> </a:t>
            </a:r>
            <a:r>
              <a:rPr lang="sr-Cyrl-RS" sz="2800" dirty="0">
                <a:solidFill>
                  <a:srgbClr val="FFFF00"/>
                </a:solidFill>
                <a:latin typeface="Lucida Sans" pitchFamily="32" charset="0"/>
              </a:rPr>
              <a:t>(</a:t>
            </a:r>
            <a:r>
              <a:rPr lang="sr-Latn-RS" sz="2800" dirty="0">
                <a:solidFill>
                  <a:srgbClr val="FFFF00"/>
                </a:solidFill>
                <a:latin typeface="Lucida Sans" pitchFamily="32" charset="0"/>
              </a:rPr>
              <a:t>… Data </a:t>
            </a:r>
            <a:r>
              <a:rPr lang="sr-Latn-RS" sz="2800" dirty="0" err="1">
                <a:solidFill>
                  <a:srgbClr val="FFFF00"/>
                </a:solidFill>
                <a:latin typeface="Lucida Sans" pitchFamily="32" charset="0"/>
              </a:rPr>
              <a:t>Loss</a:t>
            </a:r>
            <a:r>
              <a:rPr lang="sr-Latn-RS" sz="2800" dirty="0">
                <a:solidFill>
                  <a:srgbClr val="FFFF00"/>
                </a:solidFill>
                <a:latin typeface="Lucida Sans" pitchFamily="32" charset="0"/>
              </a:rPr>
              <a:t> </a:t>
            </a:r>
            <a:r>
              <a:rPr lang="sr-Latn-RS" sz="2800" dirty="0" err="1">
                <a:solidFill>
                  <a:srgbClr val="FFFF00"/>
                </a:solidFill>
                <a:latin typeface="Lucida Sans" pitchFamily="32" charset="0"/>
              </a:rPr>
              <a:t>Prevention</a:t>
            </a:r>
            <a:r>
              <a:rPr lang="sr-Latn-RS" sz="2800" dirty="0">
                <a:solidFill>
                  <a:srgbClr val="FFFF00"/>
                </a:solidFill>
                <a:latin typeface="Lucida Sans" pitchFamily="32" charset="0"/>
              </a:rPr>
              <a:t>)</a:t>
            </a:r>
            <a:r>
              <a:rPr lang="ru-RU" sz="2800" dirty="0">
                <a:solidFill>
                  <a:srgbClr val="FFFF00"/>
                </a:solidFill>
                <a:latin typeface="Arial" charset="0"/>
              </a:rPr>
              <a:t>.</a:t>
            </a:r>
          </a:p>
        </p:txBody>
      </p:sp>
    </p:spTree>
    <p:extLst>
      <p:ext uri="{BB962C8B-B14F-4D97-AF65-F5344CB8AC3E}">
        <p14:creationId xmlns:p14="http://schemas.microsoft.com/office/powerpoint/2010/main" val="2808238035"/>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ext Box 1"/>
          <p:cNvSpPr txBox="1">
            <a:spLocks noChangeArrowheads="1"/>
          </p:cNvSpPr>
          <p:nvPr/>
        </p:nvSpPr>
        <p:spPr bwMode="auto">
          <a:xfrm>
            <a:off x="428625" y="1357313"/>
            <a:ext cx="8186738" cy="5043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marL="355600" indent="-352425">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1pPr>
            <a:lvl2pPr marL="809625" indent="-352425">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2pPr>
            <a:lvl3pPr>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3pPr>
            <a:lvl4pPr>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4pPr>
            <a:lvl5pPr>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355600" algn="l"/>
                <a:tab pos="812800" algn="l"/>
                <a:tab pos="1270000" algn="l"/>
                <a:tab pos="1727200" algn="l"/>
                <a:tab pos="2184400" algn="l"/>
                <a:tab pos="2641600" algn="l"/>
                <a:tab pos="3098800" algn="l"/>
                <a:tab pos="3556000" algn="l"/>
                <a:tab pos="4013200" algn="l"/>
                <a:tab pos="4470400" algn="l"/>
                <a:tab pos="4927600" algn="l"/>
                <a:tab pos="5384800" algn="l"/>
                <a:tab pos="5842000" algn="l"/>
                <a:tab pos="6299200" algn="l"/>
                <a:tab pos="6756400" algn="l"/>
                <a:tab pos="7213600" algn="l"/>
                <a:tab pos="7670800" algn="l"/>
                <a:tab pos="8128000" algn="l"/>
                <a:tab pos="8585200" algn="l"/>
                <a:tab pos="9042400" algn="l"/>
                <a:tab pos="9499600" algn="l"/>
              </a:tabLst>
              <a:defRPr sz="2400">
                <a:solidFill>
                  <a:srgbClr val="FFFFFF"/>
                </a:solidFill>
                <a:latin typeface="Times New Roman" pitchFamily="16" charset="0"/>
                <a:ea typeface="DejaVu Sans" charset="0"/>
                <a:cs typeface="DejaVu Sans" charset="0"/>
              </a:defRPr>
            </a:lvl9pPr>
          </a:lstStyle>
          <a:p>
            <a:pPr algn="just">
              <a:spcBef>
                <a:spcPts val="1750"/>
              </a:spcBef>
              <a:buClrTx/>
              <a:buFontTx/>
              <a:buNone/>
            </a:pPr>
            <a:r>
              <a:rPr lang="sr-Cyrl-CS" sz="2800">
                <a:latin typeface="Calibri" pitchFamily="32" charset="0"/>
              </a:rPr>
              <a:t>Ризици</a:t>
            </a:r>
            <a:r>
              <a:rPr lang="en-US" sz="2800">
                <a:latin typeface="Calibri" pitchFamily="32" charset="0"/>
              </a:rPr>
              <a:t> </a:t>
            </a:r>
            <a:r>
              <a:rPr lang="sr-Cyrl-CS" sz="2800">
                <a:latin typeface="Calibri" pitchFamily="32" charset="0"/>
              </a:rPr>
              <a:t>који</a:t>
            </a:r>
            <a:r>
              <a:rPr lang="en-US" sz="2800">
                <a:latin typeface="Calibri" pitchFamily="32" charset="0"/>
              </a:rPr>
              <a:t> </a:t>
            </a:r>
            <a:r>
              <a:rPr lang="sr-Cyrl-CS" sz="2800">
                <a:latin typeface="Calibri" pitchFamily="32" charset="0"/>
              </a:rPr>
              <a:t>прете</a:t>
            </a:r>
            <a:r>
              <a:rPr lang="en-US" sz="2800">
                <a:latin typeface="Calibri" pitchFamily="32" charset="0"/>
              </a:rPr>
              <a:t> </a:t>
            </a:r>
            <a:r>
              <a:rPr lang="sr-Cyrl-CS" sz="2800">
                <a:latin typeface="Calibri" pitchFamily="32" charset="0"/>
              </a:rPr>
              <a:t>једном</a:t>
            </a:r>
            <a:r>
              <a:rPr lang="en-US" sz="2800">
                <a:latin typeface="Calibri" pitchFamily="32" charset="0"/>
              </a:rPr>
              <a:t> </a:t>
            </a:r>
            <a:r>
              <a:rPr lang="sr-Cyrl-CS" sz="2800">
                <a:latin typeface="Calibri" pitchFamily="32" charset="0"/>
              </a:rPr>
              <a:t>рачунарском</a:t>
            </a:r>
            <a:r>
              <a:rPr lang="en-US" sz="2800">
                <a:latin typeface="Calibri" pitchFamily="32" charset="0"/>
              </a:rPr>
              <a:t> </a:t>
            </a:r>
            <a:r>
              <a:rPr lang="sr-Cyrl-CS" sz="2800">
                <a:latin typeface="Calibri" pitchFamily="32" charset="0"/>
              </a:rPr>
              <a:t>систему</a:t>
            </a:r>
            <a:r>
              <a:rPr lang="en-US" sz="2800">
                <a:latin typeface="Calibri" pitchFamily="32" charset="0"/>
              </a:rPr>
              <a:t> </a:t>
            </a:r>
            <a:r>
              <a:rPr lang="sr-Cyrl-CS" sz="2800">
                <a:latin typeface="Calibri" pitchFamily="32" charset="0"/>
              </a:rPr>
              <a:t>су</a:t>
            </a:r>
            <a:r>
              <a:rPr lang="en-US" sz="2800">
                <a:latin typeface="Calibri" pitchFamily="32" charset="0"/>
              </a:rPr>
              <a:t>:</a:t>
            </a:r>
          </a:p>
          <a:p>
            <a:pPr lvl="1" algn="just">
              <a:spcBef>
                <a:spcPts val="1750"/>
              </a:spcBef>
              <a:buClr>
                <a:srgbClr val="FFFFFF"/>
              </a:buClr>
              <a:buFont typeface="Arial" charset="0"/>
              <a:buChar char="•"/>
            </a:pPr>
            <a:r>
              <a:rPr lang="sr-Cyrl-CS" sz="2800">
                <a:latin typeface="Calibri" pitchFamily="32" charset="0"/>
              </a:rPr>
              <a:t>компјутерски</a:t>
            </a:r>
            <a:r>
              <a:rPr lang="en-US" sz="2800">
                <a:latin typeface="Calibri" pitchFamily="32" charset="0"/>
              </a:rPr>
              <a:t> </a:t>
            </a:r>
            <a:r>
              <a:rPr lang="sr-Cyrl-CS" sz="2800">
                <a:latin typeface="Calibri" pitchFamily="32" charset="0"/>
              </a:rPr>
              <a:t>криминал</a:t>
            </a:r>
          </a:p>
          <a:p>
            <a:pPr lvl="1" algn="just">
              <a:spcBef>
                <a:spcPts val="1750"/>
              </a:spcBef>
              <a:buClr>
                <a:srgbClr val="FFFFFF"/>
              </a:buClr>
              <a:buFont typeface="Arial" charset="0"/>
              <a:buChar char="•"/>
            </a:pPr>
            <a:r>
              <a:rPr lang="sr-Cyrl-CS" sz="2800">
                <a:latin typeface="Calibri" pitchFamily="32" charset="0"/>
              </a:rPr>
              <a:t>саботажа</a:t>
            </a:r>
          </a:p>
          <a:p>
            <a:pPr lvl="1" algn="just">
              <a:spcBef>
                <a:spcPts val="1750"/>
              </a:spcBef>
              <a:buClr>
                <a:srgbClr val="FFFFFF"/>
              </a:buClr>
              <a:buFont typeface="Arial" charset="0"/>
              <a:buChar char="•"/>
            </a:pPr>
            <a:r>
              <a:rPr lang="sr-Cyrl-CS" sz="2800">
                <a:latin typeface="Calibri" pitchFamily="32" charset="0"/>
              </a:rPr>
              <a:t>недовољна</a:t>
            </a:r>
            <a:r>
              <a:rPr lang="en-US" sz="2800">
                <a:latin typeface="Calibri" pitchFamily="32" charset="0"/>
              </a:rPr>
              <a:t> </a:t>
            </a:r>
            <a:r>
              <a:rPr lang="sr-Cyrl-CS" sz="2800">
                <a:latin typeface="Calibri" pitchFamily="32" charset="0"/>
              </a:rPr>
              <a:t>чистоћа</a:t>
            </a:r>
            <a:r>
              <a:rPr lang="en-US" sz="2800">
                <a:latin typeface="Calibri" pitchFamily="32" charset="0"/>
              </a:rPr>
              <a:t> </a:t>
            </a:r>
            <a:r>
              <a:rPr lang="sr-Cyrl-CS" sz="2800">
                <a:latin typeface="Calibri" pitchFamily="32" charset="0"/>
              </a:rPr>
              <a:t>у</a:t>
            </a:r>
            <a:r>
              <a:rPr lang="en-US" sz="2800">
                <a:latin typeface="Calibri" pitchFamily="32" charset="0"/>
              </a:rPr>
              <a:t> </a:t>
            </a:r>
            <a:r>
              <a:rPr lang="sr-Cyrl-CS" sz="2800">
                <a:latin typeface="Calibri" pitchFamily="32" charset="0"/>
              </a:rPr>
              <a:t>просторијама</a:t>
            </a:r>
            <a:r>
              <a:rPr lang="en-US" sz="2800">
                <a:latin typeface="Calibri" pitchFamily="32" charset="0"/>
              </a:rPr>
              <a:t> </a:t>
            </a:r>
            <a:r>
              <a:rPr lang="sr-Cyrl-CS" sz="2800">
                <a:latin typeface="Calibri" pitchFamily="32" charset="0"/>
              </a:rPr>
              <a:t>у</a:t>
            </a:r>
            <a:r>
              <a:rPr lang="en-US" sz="2800">
                <a:latin typeface="Calibri" pitchFamily="32" charset="0"/>
              </a:rPr>
              <a:t> </a:t>
            </a:r>
            <a:r>
              <a:rPr lang="sr-Cyrl-CS" sz="2800">
                <a:latin typeface="Calibri" pitchFamily="32" charset="0"/>
              </a:rPr>
              <a:t>којима</a:t>
            </a:r>
            <a:r>
              <a:rPr lang="en-US" sz="2800">
                <a:latin typeface="Calibri" pitchFamily="32" charset="0"/>
              </a:rPr>
              <a:t> </a:t>
            </a:r>
            <a:r>
              <a:rPr lang="sr-Cyrl-CS" sz="2800">
                <a:latin typeface="Calibri" pitchFamily="32" charset="0"/>
              </a:rPr>
              <a:t>су</a:t>
            </a:r>
            <a:r>
              <a:rPr lang="en-US" sz="2800">
                <a:latin typeface="Calibri" pitchFamily="32" charset="0"/>
              </a:rPr>
              <a:t> </a:t>
            </a:r>
            <a:r>
              <a:rPr lang="sr-Cyrl-CS" sz="2800">
                <a:latin typeface="Calibri" pitchFamily="32" charset="0"/>
              </a:rPr>
              <a:t>смештени</a:t>
            </a:r>
            <a:r>
              <a:rPr lang="en-US" sz="2800">
                <a:latin typeface="Calibri" pitchFamily="32" charset="0"/>
              </a:rPr>
              <a:t> </a:t>
            </a:r>
            <a:r>
              <a:rPr lang="sr-Cyrl-CS" sz="2800">
                <a:latin typeface="Calibri" pitchFamily="32" charset="0"/>
              </a:rPr>
              <a:t>рачунари</a:t>
            </a:r>
          </a:p>
          <a:p>
            <a:pPr lvl="1" algn="just">
              <a:spcBef>
                <a:spcPts val="1750"/>
              </a:spcBef>
              <a:buClr>
                <a:srgbClr val="FFFFFF"/>
              </a:buClr>
              <a:buFont typeface="Arial" charset="0"/>
              <a:buChar char="•"/>
            </a:pPr>
            <a:r>
              <a:rPr lang="sr-Cyrl-CS" sz="2800">
                <a:latin typeface="Calibri" pitchFamily="32" charset="0"/>
              </a:rPr>
              <a:t>случајно</a:t>
            </a:r>
            <a:r>
              <a:rPr lang="en-US" sz="2800">
                <a:latin typeface="Calibri" pitchFamily="32" charset="0"/>
              </a:rPr>
              <a:t> </a:t>
            </a:r>
            <a:r>
              <a:rPr lang="sr-Cyrl-CS" sz="2800">
                <a:latin typeface="Calibri" pitchFamily="32" charset="0"/>
              </a:rPr>
              <a:t>или</a:t>
            </a:r>
            <a:r>
              <a:rPr lang="en-US" sz="2800">
                <a:latin typeface="Calibri" pitchFamily="32" charset="0"/>
              </a:rPr>
              <a:t> </a:t>
            </a:r>
            <a:r>
              <a:rPr lang="sr-Cyrl-CS" sz="2800">
                <a:latin typeface="Calibri" pitchFamily="32" charset="0"/>
              </a:rPr>
              <a:t>намерно</a:t>
            </a:r>
            <a:r>
              <a:rPr lang="en-US" sz="2800">
                <a:latin typeface="Calibri" pitchFamily="32" charset="0"/>
              </a:rPr>
              <a:t> </a:t>
            </a:r>
            <a:r>
              <a:rPr lang="sr-Cyrl-CS" sz="2800">
                <a:latin typeface="Calibri" pitchFamily="32" charset="0"/>
              </a:rPr>
              <a:t>кварење</a:t>
            </a:r>
            <a:r>
              <a:rPr lang="en-US" sz="2800">
                <a:latin typeface="Calibri" pitchFamily="32" charset="0"/>
              </a:rPr>
              <a:t> </a:t>
            </a:r>
            <a:r>
              <a:rPr lang="sr-Cyrl-CS" sz="2800">
                <a:latin typeface="Calibri" pitchFamily="32" charset="0"/>
              </a:rPr>
              <a:t>рачунарских</a:t>
            </a:r>
            <a:r>
              <a:rPr lang="en-US" sz="2800">
                <a:latin typeface="Calibri" pitchFamily="32" charset="0"/>
              </a:rPr>
              <a:t> </a:t>
            </a:r>
            <a:r>
              <a:rPr lang="sr-Cyrl-CS" sz="2800">
                <a:latin typeface="Calibri" pitchFamily="32" charset="0"/>
              </a:rPr>
              <a:t>система</a:t>
            </a:r>
          </a:p>
          <a:p>
            <a:pPr lvl="1" algn="just">
              <a:spcBef>
                <a:spcPts val="1750"/>
              </a:spcBef>
              <a:buClr>
                <a:srgbClr val="FFFFFF"/>
              </a:buClr>
              <a:buFont typeface="Arial" charset="0"/>
              <a:buChar char="•"/>
            </a:pPr>
            <a:r>
              <a:rPr lang="sr-Cyrl-CS" sz="2800">
                <a:latin typeface="Calibri" pitchFamily="32" charset="0"/>
              </a:rPr>
              <a:t>разне</a:t>
            </a:r>
            <a:r>
              <a:rPr lang="en-US" sz="2800">
                <a:latin typeface="Calibri" pitchFamily="32" charset="0"/>
              </a:rPr>
              <a:t> </a:t>
            </a:r>
            <a:r>
              <a:rPr lang="sr-Cyrl-CS" sz="2800">
                <a:latin typeface="Calibri" pitchFamily="32" charset="0"/>
              </a:rPr>
              <a:t>временске</a:t>
            </a:r>
            <a:r>
              <a:rPr lang="en-US" sz="2800">
                <a:latin typeface="Calibri" pitchFamily="32" charset="0"/>
              </a:rPr>
              <a:t> </a:t>
            </a:r>
            <a:r>
              <a:rPr lang="sr-Cyrl-CS" sz="2800">
                <a:latin typeface="Calibri" pitchFamily="32" charset="0"/>
              </a:rPr>
              <a:t>непогоде</a:t>
            </a:r>
            <a:r>
              <a:rPr lang="en-US" sz="2800">
                <a:latin typeface="Calibri" pitchFamily="32" charset="0"/>
              </a:rPr>
              <a:t> </a:t>
            </a:r>
            <a:r>
              <a:rPr lang="sr-Cyrl-CS" sz="2800">
                <a:latin typeface="Calibri" pitchFamily="32" charset="0"/>
              </a:rPr>
              <a:t>итд</a:t>
            </a:r>
            <a:r>
              <a:rPr lang="en-US" sz="2800">
                <a:latin typeface="Calibri" pitchFamily="32" charset="0"/>
              </a:rPr>
              <a: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ext Box 1"/>
          <p:cNvSpPr txBox="1">
            <a:spLocks noChangeArrowheads="1"/>
          </p:cNvSpPr>
          <p:nvPr/>
        </p:nvSpPr>
        <p:spPr bwMode="auto">
          <a:xfrm>
            <a:off x="323528" y="1124744"/>
            <a:ext cx="8491860" cy="42341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spcBef>
                <a:spcPts val="1750"/>
              </a:spcBef>
              <a:buClrTx/>
              <a:buFontTx/>
              <a:buNone/>
            </a:pPr>
            <a:r>
              <a:rPr lang="sr-Cyrl-CS" sz="2800" b="1" dirty="0">
                <a:latin typeface="Calibri" pitchFamily="32" charset="0"/>
              </a:rPr>
              <a:t>Чињенице</a:t>
            </a:r>
            <a:r>
              <a:rPr lang="sr-Latn-CS" sz="2800" b="1" dirty="0">
                <a:latin typeface="Calibri" pitchFamily="32" charset="0"/>
              </a:rPr>
              <a:t> </a:t>
            </a:r>
            <a:r>
              <a:rPr lang="sr-Cyrl-CS" sz="2800" b="1" dirty="0">
                <a:latin typeface="Calibri" pitchFamily="32" charset="0"/>
              </a:rPr>
              <a:t>које</a:t>
            </a:r>
            <a:r>
              <a:rPr lang="sr-Latn-CS" sz="2800" b="1" dirty="0">
                <a:latin typeface="Calibri" pitchFamily="32" charset="0"/>
              </a:rPr>
              <a:t> </a:t>
            </a:r>
            <a:r>
              <a:rPr lang="sr-Cyrl-CS" sz="2800" b="1" dirty="0">
                <a:latin typeface="Calibri" pitchFamily="32" charset="0"/>
              </a:rPr>
              <a:t>повећавају</a:t>
            </a:r>
            <a:r>
              <a:rPr lang="sr-Latn-CS" sz="2800" b="1" dirty="0">
                <a:latin typeface="Calibri" pitchFamily="32" charset="0"/>
              </a:rPr>
              <a:t> </a:t>
            </a:r>
            <a:r>
              <a:rPr lang="sr-Cyrl-CS" sz="2800" b="1" dirty="0">
                <a:latin typeface="Calibri" pitchFamily="32" charset="0"/>
              </a:rPr>
              <a:t>ризик</a:t>
            </a:r>
            <a:r>
              <a:rPr lang="sr-Latn-CS" sz="2800" b="1" dirty="0">
                <a:latin typeface="Calibri" pitchFamily="32" charset="0"/>
              </a:rPr>
              <a:t> </a:t>
            </a:r>
            <a:r>
              <a:rPr lang="sr-Cyrl-CS" sz="2800" b="1" dirty="0">
                <a:latin typeface="Calibri" pitchFamily="32" charset="0"/>
              </a:rPr>
              <a:t>од</a:t>
            </a:r>
            <a:r>
              <a:rPr lang="sr-Latn-CS" sz="2800" b="1" dirty="0">
                <a:latin typeface="Calibri" pitchFamily="32" charset="0"/>
              </a:rPr>
              <a:t> </a:t>
            </a:r>
            <a:r>
              <a:rPr lang="sr-Cyrl-CS" sz="2800" b="1" dirty="0">
                <a:latin typeface="Calibri" pitchFamily="32" charset="0"/>
              </a:rPr>
              <a:t>злоупотребе</a:t>
            </a:r>
            <a:r>
              <a:rPr lang="sr-Latn-CS" sz="2800" b="1" dirty="0">
                <a:latin typeface="Calibri" pitchFamily="32" charset="0"/>
              </a:rPr>
              <a:t> </a:t>
            </a:r>
            <a:r>
              <a:rPr lang="sr-Cyrl-CS" sz="2800" b="1" dirty="0">
                <a:latin typeface="Calibri" pitchFamily="32" charset="0"/>
              </a:rPr>
              <a:t>су</a:t>
            </a:r>
            <a:r>
              <a:rPr lang="sr-Latn-CS" sz="2800" b="1" dirty="0">
                <a:latin typeface="Calibri" pitchFamily="32" charset="0"/>
              </a:rPr>
              <a:t>:</a:t>
            </a:r>
          </a:p>
          <a:p>
            <a:pPr marL="439738" indent="-439738" algn="just">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dirty="0">
                <a:latin typeface="Calibri" pitchFamily="32" charset="0"/>
              </a:rPr>
              <a:t>стално</a:t>
            </a:r>
            <a:r>
              <a:rPr lang="sr-Latn-CS" sz="2800" dirty="0">
                <a:latin typeface="Calibri" pitchFamily="32" charset="0"/>
              </a:rPr>
              <a:t> </a:t>
            </a:r>
            <a:r>
              <a:rPr lang="sr-Cyrl-CS" sz="2800" dirty="0">
                <a:latin typeface="Calibri" pitchFamily="32" charset="0"/>
              </a:rPr>
              <a:t>увећавање</a:t>
            </a:r>
            <a:r>
              <a:rPr lang="sr-Latn-CS" sz="2800" dirty="0">
                <a:latin typeface="Calibri" pitchFamily="32" charset="0"/>
              </a:rPr>
              <a:t> </a:t>
            </a:r>
            <a:r>
              <a:rPr lang="sr-Cyrl-CS" sz="2800" dirty="0">
                <a:latin typeface="Calibri" pitchFamily="32" charset="0"/>
              </a:rPr>
              <a:t>броја</a:t>
            </a:r>
            <a:r>
              <a:rPr lang="sr-Latn-CS" sz="2800" dirty="0">
                <a:latin typeface="Calibri" pitchFamily="32" charset="0"/>
              </a:rPr>
              <a:t> </a:t>
            </a:r>
            <a:r>
              <a:rPr lang="sr-Cyrl-CS" sz="2800" dirty="0">
                <a:latin typeface="Calibri" pitchFamily="32" charset="0"/>
              </a:rPr>
              <a:t>особа</a:t>
            </a:r>
            <a:r>
              <a:rPr lang="sr-Latn-CS" sz="2800" dirty="0">
                <a:latin typeface="Calibri" pitchFamily="32" charset="0"/>
              </a:rPr>
              <a:t> </a:t>
            </a:r>
            <a:r>
              <a:rPr lang="sr-Cyrl-CS" sz="2800" dirty="0">
                <a:latin typeface="Calibri" pitchFamily="32" charset="0"/>
              </a:rPr>
              <a:t>које</a:t>
            </a:r>
            <a:r>
              <a:rPr lang="sr-Latn-CS" sz="2800" dirty="0">
                <a:latin typeface="Calibri" pitchFamily="32" charset="0"/>
              </a:rPr>
              <a:t> </a:t>
            </a:r>
            <a:r>
              <a:rPr lang="sr-Cyrl-CS" sz="2800" dirty="0">
                <a:latin typeface="Calibri" pitchFamily="32" charset="0"/>
              </a:rPr>
              <a:t>имају</a:t>
            </a:r>
            <a:r>
              <a:rPr lang="sr-Latn-CS" sz="2800" dirty="0">
                <a:latin typeface="Calibri" pitchFamily="32" charset="0"/>
              </a:rPr>
              <a:t> </a:t>
            </a:r>
            <a:r>
              <a:rPr lang="sr-Cyrl-CS" sz="2800" dirty="0">
                <a:latin typeface="Calibri" pitchFamily="32" charset="0"/>
              </a:rPr>
              <a:t>приступ</a:t>
            </a:r>
            <a:r>
              <a:rPr lang="sr-Latn-CS" sz="2800" dirty="0">
                <a:latin typeface="Calibri" pitchFamily="32" charset="0"/>
              </a:rPr>
              <a:t> </a:t>
            </a:r>
            <a:r>
              <a:rPr lang="sr-Cyrl-CS" sz="2800" dirty="0">
                <a:latin typeface="Calibri" pitchFamily="32" charset="0"/>
              </a:rPr>
              <a:t>рачунарским</a:t>
            </a:r>
            <a:r>
              <a:rPr lang="sr-Latn-CS" sz="2800" dirty="0">
                <a:latin typeface="Calibri" pitchFamily="32" charset="0"/>
              </a:rPr>
              <a:t> </a:t>
            </a:r>
            <a:r>
              <a:rPr lang="sr-Cyrl-CS" sz="2800" dirty="0">
                <a:latin typeface="Calibri" pitchFamily="32" charset="0"/>
              </a:rPr>
              <a:t>системима</a:t>
            </a:r>
            <a:r>
              <a:rPr lang="sr-Latn-CS" sz="2800" dirty="0">
                <a:latin typeface="Calibri" pitchFamily="32" charset="0"/>
              </a:rPr>
              <a:t> (</a:t>
            </a:r>
            <a:r>
              <a:rPr lang="en-US" sz="2800" dirty="0">
                <a:latin typeface="Calibri" pitchFamily="32" charset="0"/>
              </a:rPr>
              <a:t>PC</a:t>
            </a:r>
            <a:r>
              <a:rPr lang="sr-Latn-CS" sz="2800" dirty="0">
                <a:latin typeface="Calibri" pitchFamily="32" charset="0"/>
              </a:rPr>
              <a:t>)</a:t>
            </a:r>
          </a:p>
          <a:p>
            <a:pPr marL="439738" indent="-439738" algn="just">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dirty="0">
                <a:latin typeface="Calibri" pitchFamily="32" charset="0"/>
              </a:rPr>
              <a:t>стално</a:t>
            </a:r>
            <a:r>
              <a:rPr lang="sr-Latn-CS" sz="2800" dirty="0">
                <a:latin typeface="Calibri" pitchFamily="32" charset="0"/>
              </a:rPr>
              <a:t> </a:t>
            </a:r>
            <a:r>
              <a:rPr lang="sr-Cyrl-CS" sz="2800" dirty="0">
                <a:latin typeface="Calibri" pitchFamily="32" charset="0"/>
              </a:rPr>
              <a:t>увећавање</a:t>
            </a:r>
            <a:r>
              <a:rPr lang="sr-Latn-CS" sz="2800" dirty="0">
                <a:latin typeface="Calibri" pitchFamily="32" charset="0"/>
              </a:rPr>
              <a:t> </a:t>
            </a:r>
            <a:r>
              <a:rPr lang="sr-Cyrl-CS" sz="2800" dirty="0">
                <a:latin typeface="Calibri" pitchFamily="32" charset="0"/>
              </a:rPr>
              <a:t>броја</a:t>
            </a:r>
            <a:r>
              <a:rPr lang="sr-Latn-CS" sz="2800" dirty="0">
                <a:latin typeface="Calibri" pitchFamily="32" charset="0"/>
              </a:rPr>
              <a:t> </a:t>
            </a:r>
            <a:r>
              <a:rPr lang="sr-Cyrl-CS" sz="2800" dirty="0">
                <a:latin typeface="Calibri" pitchFamily="32" charset="0"/>
              </a:rPr>
              <a:t>особа</a:t>
            </a:r>
            <a:r>
              <a:rPr lang="sr-Latn-CS" sz="2800" dirty="0">
                <a:latin typeface="Calibri" pitchFamily="32" charset="0"/>
              </a:rPr>
              <a:t> </a:t>
            </a:r>
            <a:r>
              <a:rPr lang="sr-Cyrl-CS" sz="2800" dirty="0">
                <a:latin typeface="Calibri" pitchFamily="32" charset="0"/>
              </a:rPr>
              <a:t>које</a:t>
            </a:r>
            <a:r>
              <a:rPr lang="sr-Latn-CS" sz="2800" dirty="0">
                <a:latin typeface="Calibri" pitchFamily="32" charset="0"/>
              </a:rPr>
              <a:t> </a:t>
            </a:r>
            <a:r>
              <a:rPr lang="sr-Cyrl-CS" sz="2800" dirty="0">
                <a:latin typeface="Calibri" pitchFamily="32" charset="0"/>
              </a:rPr>
              <a:t>се</a:t>
            </a:r>
            <a:r>
              <a:rPr lang="sr-Latn-CS" sz="2800" dirty="0">
                <a:latin typeface="Calibri" pitchFamily="32" charset="0"/>
              </a:rPr>
              <a:t> </a:t>
            </a:r>
            <a:r>
              <a:rPr lang="sr-Cyrl-CS" sz="2800" dirty="0">
                <a:latin typeface="Calibri" pitchFamily="32" charset="0"/>
              </a:rPr>
              <a:t>школују</a:t>
            </a:r>
            <a:r>
              <a:rPr lang="sr-Latn-CS" sz="2800" dirty="0">
                <a:latin typeface="Calibri" pitchFamily="32" charset="0"/>
              </a:rPr>
              <a:t> </a:t>
            </a:r>
            <a:r>
              <a:rPr lang="sr-Cyrl-CS" sz="2800" dirty="0">
                <a:latin typeface="Calibri" pitchFamily="32" charset="0"/>
              </a:rPr>
              <a:t>и</a:t>
            </a:r>
            <a:r>
              <a:rPr lang="sr-Latn-CS" sz="2800" dirty="0">
                <a:latin typeface="Calibri" pitchFamily="32" charset="0"/>
              </a:rPr>
              <a:t> </a:t>
            </a:r>
            <a:r>
              <a:rPr lang="sr-Cyrl-CS" sz="2800" dirty="0">
                <a:latin typeface="Calibri" pitchFamily="32" charset="0"/>
              </a:rPr>
              <a:t>поседују</a:t>
            </a:r>
            <a:r>
              <a:rPr lang="sr-Latn-CS" sz="2800" dirty="0">
                <a:latin typeface="Calibri" pitchFamily="32" charset="0"/>
              </a:rPr>
              <a:t> </a:t>
            </a:r>
            <a:r>
              <a:rPr lang="sr-Cyrl-CS" sz="2800" dirty="0">
                <a:latin typeface="Calibri" pitchFamily="32" charset="0"/>
              </a:rPr>
              <a:t>знања</a:t>
            </a:r>
            <a:r>
              <a:rPr lang="sr-Latn-CS" sz="2800" dirty="0">
                <a:latin typeface="Calibri" pitchFamily="32" charset="0"/>
              </a:rPr>
              <a:t> </a:t>
            </a:r>
            <a:r>
              <a:rPr lang="sr-Cyrl-CS" sz="2800" dirty="0">
                <a:latin typeface="Calibri" pitchFamily="32" charset="0"/>
              </a:rPr>
              <a:t>из</a:t>
            </a:r>
            <a:r>
              <a:rPr lang="sr-Latn-CS" sz="2800" dirty="0">
                <a:latin typeface="Calibri" pitchFamily="32" charset="0"/>
              </a:rPr>
              <a:t> </a:t>
            </a:r>
            <a:r>
              <a:rPr lang="sr-Cyrl-CS" sz="2800" dirty="0">
                <a:latin typeface="Calibri" pitchFamily="32" charset="0"/>
              </a:rPr>
              <a:t>информатике</a:t>
            </a:r>
          </a:p>
          <a:p>
            <a:pPr marL="439738" indent="-439738" algn="just">
              <a:spcBef>
                <a:spcPts val="175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dirty="0">
                <a:latin typeface="Calibri" pitchFamily="32" charset="0"/>
              </a:rPr>
              <a:t>вредност</a:t>
            </a:r>
            <a:r>
              <a:rPr lang="sr-Latn-CS" sz="2800" dirty="0">
                <a:latin typeface="Calibri" pitchFamily="32" charset="0"/>
              </a:rPr>
              <a:t> </a:t>
            </a:r>
            <a:r>
              <a:rPr lang="sr-Cyrl-CS" sz="2800" dirty="0">
                <a:latin typeface="Calibri" pitchFamily="32" charset="0"/>
              </a:rPr>
              <a:t>информација</a:t>
            </a:r>
            <a:r>
              <a:rPr lang="sr-Latn-CS" sz="2800" dirty="0">
                <a:latin typeface="Calibri" pitchFamily="32" charset="0"/>
              </a:rPr>
              <a:t> </a:t>
            </a:r>
            <a:r>
              <a:rPr lang="sr-Cyrl-CS" sz="2800" dirty="0">
                <a:latin typeface="Calibri" pitchFamily="32" charset="0"/>
              </a:rPr>
              <a:t>које</a:t>
            </a:r>
            <a:r>
              <a:rPr lang="sr-Latn-CS" sz="2800" dirty="0">
                <a:latin typeface="Calibri" pitchFamily="32" charset="0"/>
              </a:rPr>
              <a:t> </a:t>
            </a:r>
            <a:r>
              <a:rPr lang="sr-Cyrl-CS" sz="2800" dirty="0">
                <a:latin typeface="Calibri" pitchFamily="32" charset="0"/>
              </a:rPr>
              <a:t>се</a:t>
            </a:r>
            <a:r>
              <a:rPr lang="sr-Latn-CS" sz="2800" dirty="0">
                <a:latin typeface="Calibri" pitchFamily="32" charset="0"/>
              </a:rPr>
              <a:t> </a:t>
            </a:r>
            <a:r>
              <a:rPr lang="sr-Cyrl-CS" sz="2800" dirty="0">
                <a:latin typeface="Calibri" pitchFamily="32" charset="0"/>
              </a:rPr>
              <a:t>данас</a:t>
            </a:r>
            <a:r>
              <a:rPr lang="sr-Latn-CS" sz="2800" dirty="0">
                <a:latin typeface="Calibri" pitchFamily="32" charset="0"/>
              </a:rPr>
              <a:t> </a:t>
            </a:r>
            <a:r>
              <a:rPr lang="sr-Cyrl-CS" sz="2800" dirty="0">
                <a:latin typeface="Calibri" pitchFamily="32" charset="0"/>
              </a:rPr>
              <a:t>налазе</a:t>
            </a:r>
            <a:r>
              <a:rPr lang="sr-Latn-CS" sz="2800" dirty="0">
                <a:latin typeface="Calibri" pitchFamily="32" charset="0"/>
              </a:rPr>
              <a:t> </a:t>
            </a:r>
            <a:r>
              <a:rPr lang="sr-Cyrl-CS" sz="2800" dirty="0">
                <a:latin typeface="Calibri" pitchFamily="32" charset="0"/>
              </a:rPr>
              <a:t>у</a:t>
            </a:r>
            <a:r>
              <a:rPr lang="sr-Latn-CS" sz="2800" dirty="0">
                <a:latin typeface="Calibri" pitchFamily="32" charset="0"/>
              </a:rPr>
              <a:t> </a:t>
            </a:r>
            <a:r>
              <a:rPr lang="sr-Cyrl-CS" sz="2800" dirty="0">
                <a:latin typeface="Calibri" pitchFamily="32" charset="0"/>
              </a:rPr>
              <a:t>рачунарским</a:t>
            </a:r>
            <a:r>
              <a:rPr lang="sr-Latn-CS" sz="2800" dirty="0">
                <a:latin typeface="Calibri" pitchFamily="32" charset="0"/>
              </a:rPr>
              <a:t> </a:t>
            </a:r>
            <a:r>
              <a:rPr lang="sr-Cyrl-CS" sz="2800" dirty="0">
                <a:latin typeface="Calibri" pitchFamily="32" charset="0"/>
              </a:rPr>
              <a:t>системима</a:t>
            </a:r>
            <a:r>
              <a:rPr lang="sr-Latn-CS" sz="2800" dirty="0">
                <a:latin typeface="Calibri" pitchFamily="32" charset="0"/>
              </a:rPr>
              <a:t> </a:t>
            </a:r>
            <a:r>
              <a:rPr lang="sr-Cyrl-CS" sz="2800" dirty="0">
                <a:latin typeface="Calibri" pitchFamily="32" charset="0"/>
              </a:rPr>
              <a:t>је</a:t>
            </a:r>
            <a:r>
              <a:rPr lang="sr-Latn-CS" sz="2800" dirty="0">
                <a:latin typeface="Calibri" pitchFamily="32" charset="0"/>
              </a:rPr>
              <a:t> </a:t>
            </a:r>
            <a:r>
              <a:rPr lang="sr-Cyrl-CS" sz="2800" dirty="0">
                <a:latin typeface="Calibri" pitchFamily="32" charset="0"/>
              </a:rPr>
              <a:t>велика</a:t>
            </a:r>
            <a:r>
              <a:rPr lang="sr-Latn-CS" sz="2800" dirty="0">
                <a:latin typeface="Calibri" pitchFamily="32" charset="0"/>
              </a:rPr>
              <a:t> </a:t>
            </a:r>
            <a:r>
              <a:rPr lang="sr-Cyrl-CS" sz="2800" dirty="0">
                <a:latin typeface="Calibri" pitchFamily="32" charset="0"/>
              </a:rPr>
              <a:t>због</a:t>
            </a:r>
            <a:r>
              <a:rPr lang="sr-Latn-CS" sz="2800" dirty="0">
                <a:latin typeface="Calibri" pitchFamily="32" charset="0"/>
              </a:rPr>
              <a:t> </a:t>
            </a:r>
            <a:r>
              <a:rPr lang="sr-Cyrl-CS" sz="2800" dirty="0">
                <a:latin typeface="Calibri" pitchFamily="32" charset="0"/>
              </a:rPr>
              <a:t>чега</a:t>
            </a:r>
            <a:r>
              <a:rPr lang="sr-Latn-CS" sz="2800" dirty="0">
                <a:latin typeface="Calibri" pitchFamily="32" charset="0"/>
              </a:rPr>
              <a:t> </a:t>
            </a:r>
            <a:r>
              <a:rPr lang="sr-Cyrl-CS" sz="2800" dirty="0">
                <a:latin typeface="Calibri" pitchFamily="32" charset="0"/>
              </a:rPr>
              <a:t>постоји</a:t>
            </a:r>
            <a:r>
              <a:rPr lang="sr-Latn-CS" sz="2800" dirty="0">
                <a:latin typeface="Calibri" pitchFamily="32" charset="0"/>
              </a:rPr>
              <a:t> </a:t>
            </a:r>
            <a:r>
              <a:rPr lang="sr-Cyrl-CS" sz="2800" dirty="0">
                <a:latin typeface="Calibri" pitchFamily="32" charset="0"/>
              </a:rPr>
              <a:t>велики</a:t>
            </a:r>
            <a:r>
              <a:rPr lang="sr-Latn-CS" sz="2800" dirty="0">
                <a:latin typeface="Calibri" pitchFamily="32" charset="0"/>
              </a:rPr>
              <a:t> </a:t>
            </a:r>
            <a:r>
              <a:rPr lang="sr-Cyrl-CS" sz="2800" dirty="0">
                <a:latin typeface="Calibri" pitchFamily="32" charset="0"/>
              </a:rPr>
              <a:t>интерес</a:t>
            </a:r>
            <a:r>
              <a:rPr lang="sr-Latn-CS" sz="2800" dirty="0">
                <a:latin typeface="Calibri" pitchFamily="32" charset="0"/>
              </a:rPr>
              <a:t> </a:t>
            </a:r>
            <a:r>
              <a:rPr lang="sr-Cyrl-CS" sz="2800" dirty="0">
                <a:latin typeface="Calibri" pitchFamily="32" charset="0"/>
              </a:rPr>
              <a:t>за</a:t>
            </a:r>
            <a:r>
              <a:rPr lang="sr-Latn-CS" sz="2800" dirty="0">
                <a:latin typeface="Calibri" pitchFamily="32" charset="0"/>
              </a:rPr>
              <a:t> </a:t>
            </a:r>
            <a:r>
              <a:rPr lang="sr-Cyrl-CS" sz="2800" dirty="0">
                <a:latin typeface="Calibri" pitchFamily="32" charset="0"/>
              </a:rPr>
              <a:t>њима</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428625" y="301625"/>
            <a:ext cx="8429625" cy="5726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spcBef>
                <a:spcPts val="1750"/>
              </a:spcBef>
              <a:buClrTx/>
              <a:buFontTx/>
              <a:buNone/>
            </a:pPr>
            <a:r>
              <a:rPr lang="sr-Cyrl-CS" sz="2800" dirty="0">
                <a:latin typeface="Calibri" pitchFamily="32" charset="0"/>
              </a:rPr>
              <a:t>Облици</a:t>
            </a:r>
            <a:r>
              <a:rPr lang="en-US" sz="2800" dirty="0">
                <a:latin typeface="Calibri" pitchFamily="32" charset="0"/>
              </a:rPr>
              <a:t> </a:t>
            </a:r>
            <a:r>
              <a:rPr lang="sr-Cyrl-CS" sz="2800" dirty="0">
                <a:latin typeface="Calibri" pitchFamily="32" charset="0"/>
              </a:rPr>
              <a:t>компјутерског</a:t>
            </a:r>
            <a:r>
              <a:rPr lang="en-US" sz="2800" dirty="0">
                <a:latin typeface="Calibri" pitchFamily="32" charset="0"/>
              </a:rPr>
              <a:t> </a:t>
            </a:r>
            <a:r>
              <a:rPr lang="sr-Cyrl-CS" sz="2800" dirty="0">
                <a:latin typeface="Calibri" pitchFamily="32" charset="0"/>
              </a:rPr>
              <a:t>криминала</a:t>
            </a:r>
            <a:r>
              <a:rPr lang="en-US" sz="2800" dirty="0">
                <a:latin typeface="Calibri" pitchFamily="32" charset="0"/>
              </a:rPr>
              <a:t> </a:t>
            </a:r>
            <a:r>
              <a:rPr lang="sr-Cyrl-CS" sz="2800" dirty="0">
                <a:latin typeface="Calibri" pitchFamily="32" charset="0"/>
              </a:rPr>
              <a:t>су</a:t>
            </a:r>
            <a:r>
              <a:rPr lang="en-US" sz="2800" dirty="0">
                <a:latin typeface="Calibri" pitchFamily="32" charset="0"/>
              </a:rPr>
              <a:t> </a:t>
            </a:r>
            <a:r>
              <a:rPr lang="sr-Cyrl-CS" sz="2800" dirty="0">
                <a:latin typeface="Calibri" pitchFamily="32" charset="0"/>
              </a:rPr>
              <a:t>разноврсни</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бројни</a:t>
            </a:r>
            <a:r>
              <a:rPr lang="en-US" sz="2800" dirty="0">
                <a:latin typeface="Calibri" pitchFamily="32" charset="0"/>
              </a:rPr>
              <a:t>:</a:t>
            </a:r>
          </a:p>
          <a:p>
            <a:pPr marL="439738" indent="-439738">
              <a:spcBef>
                <a:spcPts val="60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dirty="0">
                <a:latin typeface="Calibri" pitchFamily="32" charset="0"/>
              </a:rPr>
              <a:t>крађа</a:t>
            </a:r>
            <a:r>
              <a:rPr lang="en-US" sz="2800" dirty="0">
                <a:latin typeface="Calibri" pitchFamily="32" charset="0"/>
              </a:rPr>
              <a:t> </a:t>
            </a:r>
            <a:r>
              <a:rPr lang="sr-Cyrl-CS" sz="2800" dirty="0">
                <a:latin typeface="Calibri" pitchFamily="32" charset="0"/>
              </a:rPr>
              <a:t>рачунарске</a:t>
            </a:r>
            <a:r>
              <a:rPr lang="en-US" sz="2800" dirty="0">
                <a:latin typeface="Calibri" pitchFamily="32" charset="0"/>
              </a:rPr>
              <a:t> </a:t>
            </a:r>
            <a:r>
              <a:rPr lang="sr-Cyrl-CS" sz="2800" dirty="0">
                <a:latin typeface="Calibri" pitchFamily="32" charset="0"/>
              </a:rPr>
              <a:t>опреме</a:t>
            </a:r>
          </a:p>
          <a:p>
            <a:pPr marL="439738" indent="-439738">
              <a:spcBef>
                <a:spcPts val="60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dirty="0">
                <a:latin typeface="Calibri" pitchFamily="32" charset="0"/>
              </a:rPr>
              <a:t>крађа</a:t>
            </a:r>
            <a:r>
              <a:rPr lang="en-US" sz="2800" dirty="0">
                <a:latin typeface="Calibri" pitchFamily="32" charset="0"/>
              </a:rPr>
              <a:t> </a:t>
            </a:r>
            <a:r>
              <a:rPr lang="sr-Cyrl-CS" sz="2800" dirty="0">
                <a:latin typeface="Calibri" pitchFamily="32" charset="0"/>
              </a:rPr>
              <a:t>рачунарског</a:t>
            </a:r>
            <a:r>
              <a:rPr lang="en-US" sz="2800" dirty="0">
                <a:latin typeface="Calibri" pitchFamily="32" charset="0"/>
              </a:rPr>
              <a:t> </a:t>
            </a:r>
            <a:r>
              <a:rPr lang="sr-Cyrl-CS" sz="2800" dirty="0">
                <a:latin typeface="Calibri" pitchFamily="32" charset="0"/>
              </a:rPr>
              <a:t>времена</a:t>
            </a:r>
          </a:p>
          <a:p>
            <a:pPr marL="439738" indent="-439738">
              <a:spcBef>
                <a:spcPts val="60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dirty="0">
                <a:latin typeface="Calibri" pitchFamily="32" charset="0"/>
              </a:rPr>
              <a:t>крађа</a:t>
            </a:r>
            <a:r>
              <a:rPr lang="en-US" sz="2800" dirty="0">
                <a:latin typeface="Calibri" pitchFamily="32" charset="0"/>
              </a:rPr>
              <a:t> </a:t>
            </a:r>
            <a:r>
              <a:rPr lang="sr-Cyrl-CS" sz="2800" dirty="0">
                <a:latin typeface="Calibri" pitchFamily="32" charset="0"/>
              </a:rPr>
              <a:t>софтвера</a:t>
            </a:r>
            <a:r>
              <a:rPr lang="en-US" sz="2800" dirty="0">
                <a:latin typeface="Calibri" pitchFamily="32" charset="0"/>
              </a:rPr>
              <a:t> </a:t>
            </a:r>
            <a:r>
              <a:rPr lang="sr-Cyrl-CS" sz="2800" dirty="0">
                <a:latin typeface="Calibri" pitchFamily="32" charset="0"/>
              </a:rPr>
              <a:t>ради</a:t>
            </a:r>
            <a:r>
              <a:rPr lang="en-US" sz="2800" dirty="0">
                <a:latin typeface="Calibri" pitchFamily="32" charset="0"/>
              </a:rPr>
              <a:t> </a:t>
            </a:r>
            <a:r>
              <a:rPr lang="sr-Cyrl-CS" sz="2800" dirty="0">
                <a:latin typeface="Calibri" pitchFamily="32" charset="0"/>
              </a:rPr>
              <a:t>неовлашћеног</a:t>
            </a:r>
            <a:r>
              <a:rPr lang="en-US" sz="2800" dirty="0">
                <a:latin typeface="Calibri" pitchFamily="32" charset="0"/>
              </a:rPr>
              <a:t> </a:t>
            </a:r>
            <a:r>
              <a:rPr lang="sr-Cyrl-CS" sz="2800" dirty="0">
                <a:latin typeface="Calibri" pitchFamily="32" charset="0"/>
              </a:rPr>
              <a:t>коришћења</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продаје</a:t>
            </a:r>
          </a:p>
          <a:p>
            <a:pPr marL="439738" indent="-439738">
              <a:spcBef>
                <a:spcPts val="60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dirty="0">
                <a:latin typeface="Calibri" pitchFamily="32" charset="0"/>
              </a:rPr>
              <a:t>упади</a:t>
            </a:r>
            <a:r>
              <a:rPr lang="en-US" sz="2800" dirty="0">
                <a:latin typeface="Calibri" pitchFamily="32" charset="0"/>
              </a:rPr>
              <a:t> </a:t>
            </a:r>
            <a:r>
              <a:rPr lang="sr-Cyrl-CS" sz="2800" dirty="0">
                <a:latin typeface="Calibri" pitchFamily="32" charset="0"/>
              </a:rPr>
              <a:t>у</a:t>
            </a:r>
            <a:r>
              <a:rPr lang="en-US" sz="2800" dirty="0">
                <a:latin typeface="Calibri" pitchFamily="32" charset="0"/>
              </a:rPr>
              <a:t> </a:t>
            </a:r>
            <a:r>
              <a:rPr lang="sr-Cyrl-CS" sz="2800" dirty="0">
                <a:latin typeface="Calibri" pitchFamily="32" charset="0"/>
              </a:rPr>
              <a:t>рачунарску</a:t>
            </a:r>
            <a:r>
              <a:rPr lang="en-US" sz="2800" dirty="0">
                <a:latin typeface="Calibri" pitchFamily="32" charset="0"/>
              </a:rPr>
              <a:t> </a:t>
            </a:r>
            <a:r>
              <a:rPr lang="sr-Cyrl-CS" sz="2800" dirty="0">
                <a:latin typeface="Calibri" pitchFamily="32" charset="0"/>
              </a:rPr>
              <a:t>комуникациону</a:t>
            </a:r>
            <a:r>
              <a:rPr lang="en-US" sz="2800" dirty="0">
                <a:latin typeface="Calibri" pitchFamily="32" charset="0"/>
              </a:rPr>
              <a:t> </a:t>
            </a:r>
            <a:r>
              <a:rPr lang="sr-Cyrl-CS" sz="2800" dirty="0">
                <a:latin typeface="Calibri" pitchFamily="32" charset="0"/>
              </a:rPr>
              <a:t>мрежу</a:t>
            </a:r>
            <a:r>
              <a:rPr lang="en-US" sz="2800" dirty="0">
                <a:latin typeface="Calibri" pitchFamily="32" charset="0"/>
              </a:rPr>
              <a:t> </a:t>
            </a:r>
            <a:r>
              <a:rPr lang="sr-Cyrl-CS" sz="2800" dirty="0">
                <a:latin typeface="Calibri" pitchFamily="32" charset="0"/>
              </a:rPr>
              <a:t>ради</a:t>
            </a:r>
            <a:r>
              <a:rPr lang="en-US" sz="2800" dirty="0">
                <a:latin typeface="Calibri" pitchFamily="32" charset="0"/>
              </a:rPr>
              <a:t> </a:t>
            </a:r>
            <a:r>
              <a:rPr lang="sr-Cyrl-CS" sz="2800" dirty="0">
                <a:latin typeface="Calibri" pitchFamily="32" charset="0"/>
              </a:rPr>
              <a:t>копирања</a:t>
            </a:r>
            <a:r>
              <a:rPr lang="en-US" sz="2800" dirty="0">
                <a:latin typeface="Calibri" pitchFamily="32" charset="0"/>
              </a:rPr>
              <a:t> </a:t>
            </a:r>
            <a:r>
              <a:rPr lang="sr-Cyrl-CS" sz="2800" dirty="0">
                <a:latin typeface="Calibri" pitchFamily="32" charset="0"/>
              </a:rPr>
              <a:t>и</a:t>
            </a:r>
            <a:r>
              <a:rPr lang="en-US" sz="2800" dirty="0">
                <a:latin typeface="Calibri" pitchFamily="32" charset="0"/>
              </a:rPr>
              <a:t> </a:t>
            </a:r>
            <a:r>
              <a:rPr lang="sr-Cyrl-CS" sz="2800" dirty="0">
                <a:latin typeface="Calibri" pitchFamily="32" charset="0"/>
              </a:rPr>
              <a:t>мењања</a:t>
            </a:r>
            <a:r>
              <a:rPr lang="en-US" sz="2800" dirty="0">
                <a:latin typeface="Calibri" pitchFamily="32" charset="0"/>
              </a:rPr>
              <a:t> </a:t>
            </a:r>
            <a:r>
              <a:rPr lang="sr-Cyrl-CS" sz="2800" dirty="0">
                <a:latin typeface="Calibri" pitchFamily="32" charset="0"/>
              </a:rPr>
              <a:t>података</a:t>
            </a:r>
          </a:p>
          <a:p>
            <a:pPr marL="439738" indent="-439738">
              <a:spcBef>
                <a:spcPts val="60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dirty="0">
                <a:latin typeface="Calibri" pitchFamily="32" charset="0"/>
              </a:rPr>
              <a:t>копирање</a:t>
            </a:r>
            <a:r>
              <a:rPr lang="en-US" sz="2800" dirty="0">
                <a:latin typeface="Calibri" pitchFamily="32" charset="0"/>
              </a:rPr>
              <a:t> </a:t>
            </a:r>
            <a:r>
              <a:rPr lang="sr-Cyrl-CS" sz="2800" dirty="0">
                <a:latin typeface="Calibri" pitchFamily="32" charset="0"/>
              </a:rPr>
              <a:t>података</a:t>
            </a:r>
            <a:r>
              <a:rPr lang="en-US" sz="2800" dirty="0">
                <a:latin typeface="Calibri" pitchFamily="32" charset="0"/>
              </a:rPr>
              <a:t> </a:t>
            </a:r>
            <a:r>
              <a:rPr lang="sr-Cyrl-CS" sz="2800" dirty="0">
                <a:latin typeface="Calibri" pitchFamily="32" charset="0"/>
              </a:rPr>
              <a:t>из</a:t>
            </a:r>
            <a:r>
              <a:rPr lang="en-US" sz="2800" dirty="0">
                <a:latin typeface="Calibri" pitchFamily="32" charset="0"/>
              </a:rPr>
              <a:t> </a:t>
            </a:r>
            <a:r>
              <a:rPr lang="sr-Cyrl-CS" sz="2800" dirty="0">
                <a:latin typeface="Calibri" pitchFamily="32" charset="0"/>
              </a:rPr>
              <a:t>рачунарских</a:t>
            </a:r>
            <a:r>
              <a:rPr lang="en-US" sz="2800" dirty="0">
                <a:latin typeface="Calibri" pitchFamily="32" charset="0"/>
              </a:rPr>
              <a:t> </a:t>
            </a:r>
            <a:r>
              <a:rPr lang="sr-Cyrl-CS" sz="2800" dirty="0">
                <a:latin typeface="Calibri" pitchFamily="32" charset="0"/>
              </a:rPr>
              <a:t>центара</a:t>
            </a:r>
            <a:r>
              <a:rPr lang="en-US" sz="2800" dirty="0">
                <a:latin typeface="Calibri" pitchFamily="32" charset="0"/>
              </a:rPr>
              <a:t> </a:t>
            </a:r>
            <a:r>
              <a:rPr lang="sr-Cyrl-CS" sz="2800" dirty="0">
                <a:latin typeface="Calibri" pitchFamily="32" charset="0"/>
              </a:rPr>
              <a:t>бежичним</a:t>
            </a:r>
            <a:r>
              <a:rPr lang="en-US" sz="2800" dirty="0">
                <a:latin typeface="Calibri" pitchFamily="32" charset="0"/>
              </a:rPr>
              <a:t> </a:t>
            </a:r>
            <a:r>
              <a:rPr lang="sr-Cyrl-CS" sz="2800" dirty="0">
                <a:latin typeface="Calibri" pitchFamily="32" charset="0"/>
              </a:rPr>
              <a:t>путем</a:t>
            </a:r>
          </a:p>
          <a:p>
            <a:pPr marL="439738" indent="-439738">
              <a:spcBef>
                <a:spcPts val="600"/>
              </a:spcBef>
              <a:buClr>
                <a:srgbClr val="FFFFFF"/>
              </a:buClr>
              <a:buFont typeface="Arial" charset="0"/>
              <a:buChar char="•"/>
              <a:tabLst>
                <a:tab pos="439738"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sr-Cyrl-CS" sz="2800" dirty="0">
                <a:latin typeface="Calibri" pitchFamily="32" charset="0"/>
              </a:rPr>
              <a:t>проневере</a:t>
            </a:r>
            <a:r>
              <a:rPr lang="en-US" sz="2800" dirty="0">
                <a:latin typeface="Calibri" pitchFamily="32" charset="0"/>
              </a:rPr>
              <a:t> </a:t>
            </a:r>
            <a:r>
              <a:rPr lang="sr-Cyrl-CS" sz="2800" dirty="0">
                <a:latin typeface="Calibri" pitchFamily="32" charset="0"/>
              </a:rPr>
              <a:t>запосленог</a:t>
            </a:r>
            <a:r>
              <a:rPr lang="en-US" sz="2800" dirty="0">
                <a:latin typeface="Calibri" pitchFamily="32" charset="0"/>
              </a:rPr>
              <a:t> </a:t>
            </a:r>
            <a:r>
              <a:rPr lang="sr-Cyrl-CS" sz="2800" dirty="0">
                <a:latin typeface="Calibri" pitchFamily="32" charset="0"/>
              </a:rPr>
              <a:t>особља</a:t>
            </a:r>
            <a:r>
              <a:rPr lang="en-US" sz="2800" dirty="0">
                <a:latin typeface="Calibri" pitchFamily="32" charset="0"/>
              </a:rPr>
              <a:t> </a:t>
            </a:r>
            <a:r>
              <a:rPr lang="sr-Cyrl-CS" sz="2800" dirty="0">
                <a:latin typeface="Calibri" pitchFamily="32" charset="0"/>
              </a:rPr>
              <a:t>у</a:t>
            </a:r>
            <a:r>
              <a:rPr lang="en-US" sz="2800" dirty="0">
                <a:latin typeface="Calibri" pitchFamily="32" charset="0"/>
              </a:rPr>
              <a:t> </a:t>
            </a:r>
            <a:r>
              <a:rPr lang="sr-Cyrl-CS" sz="2800" dirty="0">
                <a:latin typeface="Calibri" pitchFamily="32" charset="0"/>
              </a:rPr>
              <a:t>информационим</a:t>
            </a:r>
            <a:r>
              <a:rPr lang="en-US" sz="2800" dirty="0">
                <a:latin typeface="Calibri" pitchFamily="32" charset="0"/>
              </a:rPr>
              <a:t> </a:t>
            </a:r>
            <a:r>
              <a:rPr lang="sr-Cyrl-CS" sz="2800" dirty="0">
                <a:latin typeface="Calibri" pitchFamily="32" charset="0"/>
              </a:rPr>
              <a:t>центрима</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ext Box 1"/>
          <p:cNvSpPr txBox="1">
            <a:spLocks noChangeArrowheads="1"/>
          </p:cNvSpPr>
          <p:nvPr/>
        </p:nvSpPr>
        <p:spPr bwMode="auto">
          <a:xfrm>
            <a:off x="533400" y="2057400"/>
            <a:ext cx="7924800" cy="25105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5pPr>
            <a:lvl6pPr marL="25146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6pPr>
            <a:lvl7pPr marL="29718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7pPr>
            <a:lvl8pPr marL="34290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8pPr>
            <a:lvl9pPr marL="3886200" indent="-228600" defTabSz="457200" eaLnBrk="0" fontAlgn="base" hangingPunct="0">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FFFFFF"/>
                </a:solidFill>
                <a:latin typeface="Times New Roman" pitchFamily="16" charset="0"/>
                <a:ea typeface="DejaVu Sans" charset="0"/>
                <a:cs typeface="DejaVu Sans" charset="0"/>
              </a:defRPr>
            </a:lvl9pPr>
          </a:lstStyle>
          <a:p>
            <a:pPr>
              <a:spcBef>
                <a:spcPts val="1750"/>
              </a:spcBef>
              <a:buClrTx/>
              <a:buFontTx/>
              <a:buNone/>
            </a:pPr>
            <a:r>
              <a:rPr lang="sr-Cyrl-CS" sz="2800" b="1" dirty="0">
                <a:latin typeface="Calibri" pitchFamily="32" charset="0"/>
              </a:rPr>
              <a:t>Мере</a:t>
            </a:r>
            <a:r>
              <a:rPr lang="en-US" sz="2800" b="1" dirty="0">
                <a:latin typeface="Calibri" pitchFamily="32" charset="0"/>
              </a:rPr>
              <a:t> </a:t>
            </a:r>
            <a:r>
              <a:rPr lang="sr-Cyrl-CS" sz="2800" b="1" dirty="0">
                <a:latin typeface="Calibri" pitchFamily="32" charset="0"/>
              </a:rPr>
              <a:t>заштите</a:t>
            </a:r>
            <a:r>
              <a:rPr lang="en-US" sz="2800" b="1" dirty="0">
                <a:latin typeface="Calibri" pitchFamily="32" charset="0"/>
              </a:rPr>
              <a:t> </a:t>
            </a:r>
            <a:r>
              <a:rPr lang="sr-Cyrl-CS" sz="2800" b="1" dirty="0">
                <a:latin typeface="Calibri" pitchFamily="32" charset="0"/>
              </a:rPr>
              <a:t>могу</a:t>
            </a:r>
            <a:r>
              <a:rPr lang="en-US" sz="2800" b="1" dirty="0">
                <a:latin typeface="Calibri" pitchFamily="32" charset="0"/>
              </a:rPr>
              <a:t> </a:t>
            </a:r>
            <a:r>
              <a:rPr lang="sr-Cyrl-CS" sz="2800" b="1" dirty="0">
                <a:latin typeface="Calibri" pitchFamily="32" charset="0"/>
              </a:rPr>
              <a:t>се</a:t>
            </a:r>
            <a:r>
              <a:rPr lang="en-US" sz="2800" b="1" dirty="0">
                <a:latin typeface="Calibri" pitchFamily="32" charset="0"/>
              </a:rPr>
              <a:t> </a:t>
            </a:r>
            <a:r>
              <a:rPr lang="sr-Cyrl-CS" sz="2800" b="1" dirty="0">
                <a:latin typeface="Calibri" pitchFamily="32" charset="0"/>
              </a:rPr>
              <a:t>поделити</a:t>
            </a:r>
            <a:r>
              <a:rPr lang="en-US" sz="2800" b="1" dirty="0">
                <a:latin typeface="Calibri" pitchFamily="32" charset="0"/>
              </a:rPr>
              <a:t> </a:t>
            </a:r>
            <a:r>
              <a:rPr lang="sr-Cyrl-CS" sz="2800" b="1" dirty="0">
                <a:latin typeface="Calibri" pitchFamily="32" charset="0"/>
              </a:rPr>
              <a:t>у</a:t>
            </a:r>
            <a:r>
              <a:rPr lang="en-US" sz="2800" b="1" dirty="0">
                <a:latin typeface="Calibri" pitchFamily="32" charset="0"/>
              </a:rPr>
              <a:t> </a:t>
            </a:r>
            <a:r>
              <a:rPr lang="sr-Cyrl-CS" sz="2800" b="1" dirty="0">
                <a:latin typeface="Calibri" pitchFamily="32" charset="0"/>
              </a:rPr>
              <a:t>следеће</a:t>
            </a:r>
            <a:r>
              <a:rPr lang="en-US" sz="2800" b="1" dirty="0">
                <a:latin typeface="Calibri" pitchFamily="32" charset="0"/>
              </a:rPr>
              <a:t> </a:t>
            </a:r>
            <a:r>
              <a:rPr lang="sr-Cyrl-CS" sz="2800" b="1" dirty="0">
                <a:latin typeface="Calibri" pitchFamily="32" charset="0"/>
              </a:rPr>
              <a:t>групе</a:t>
            </a:r>
            <a:r>
              <a:rPr lang="en-US" sz="2800" b="1" dirty="0">
                <a:latin typeface="Calibri" pitchFamily="32" charset="0"/>
              </a:rPr>
              <a:t>:</a:t>
            </a:r>
          </a:p>
          <a:p>
            <a:pPr marL="439738" indent="-439738">
              <a:spcBef>
                <a:spcPts val="1750"/>
              </a:spcBef>
              <a:buClr>
                <a:srgbClr val="FFFFFF"/>
              </a:buClr>
              <a:buFont typeface="Arial" charset="0"/>
              <a:buChar char="•"/>
            </a:pPr>
            <a:r>
              <a:rPr lang="sr-Cyrl-CS" sz="2800" b="1" dirty="0">
                <a:latin typeface="Calibri" pitchFamily="32" charset="0"/>
              </a:rPr>
              <a:t>Организационе</a:t>
            </a:r>
          </a:p>
          <a:p>
            <a:pPr marL="439738" indent="-439738">
              <a:spcBef>
                <a:spcPts val="1750"/>
              </a:spcBef>
              <a:buClr>
                <a:srgbClr val="FFFFFF"/>
              </a:buClr>
              <a:buFont typeface="Arial" charset="0"/>
              <a:buChar char="•"/>
            </a:pPr>
            <a:r>
              <a:rPr lang="sr-Cyrl-CS" sz="2800" b="1" dirty="0">
                <a:latin typeface="Calibri" pitchFamily="32" charset="0"/>
              </a:rPr>
              <a:t>Техничке</a:t>
            </a:r>
          </a:p>
          <a:p>
            <a:pPr marL="439738" indent="-439738">
              <a:spcBef>
                <a:spcPts val="1750"/>
              </a:spcBef>
              <a:buClr>
                <a:srgbClr val="FFFFFF"/>
              </a:buClr>
              <a:buFont typeface="Arial" charset="0"/>
              <a:buChar char="•"/>
            </a:pPr>
            <a:r>
              <a:rPr lang="sr-Cyrl-CS" sz="2800" b="1" dirty="0">
                <a:latin typeface="Calibri" pitchFamily="32" charset="0"/>
              </a:rPr>
              <a:t>Комуникационе</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Lucida Sans"/>
        <a:ea typeface="DejaVu Sans"/>
        <a:cs typeface="DejaVu Sans"/>
      </a:majorFont>
      <a:minorFont>
        <a:latin typeface="Book Antiqua"/>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Lucida Sans"/>
        <a:ea typeface="DejaVu Sans"/>
        <a:cs typeface="DejaVu Sans"/>
      </a:majorFont>
      <a:minorFont>
        <a:latin typeface="Book Antiqua"/>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1417</TotalTime>
  <Words>2310</Words>
  <Application>Microsoft Office PowerPoint</Application>
  <PresentationFormat>On-screen Show (4:3)</PresentationFormat>
  <Paragraphs>184</Paragraphs>
  <Slides>40</Slides>
  <Notes>39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40</vt:i4>
      </vt:variant>
    </vt:vector>
  </HeadingPairs>
  <TitlesOfParts>
    <vt:vector size="47" baseType="lpstr">
      <vt:lpstr>Arial</vt:lpstr>
      <vt:lpstr>Book Antiqua</vt:lpstr>
      <vt:lpstr>Calibri</vt:lpstr>
      <vt:lpstr>Lucida Sans</vt:lpstr>
      <vt:lpstr>Times New Roman</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ZAŠTITA POSLOVNIH INFORMACIONIH SISTEMA</dc:title>
  <dc:creator>ERC</dc:creator>
  <cp:lastModifiedBy>Zoran Cekerevac</cp:lastModifiedBy>
  <cp:revision>129</cp:revision>
  <cp:lastPrinted>1601-01-01T00:00:00Z</cp:lastPrinted>
  <dcterms:created xsi:type="dcterms:W3CDTF">2003-03-27T12:52:51Z</dcterms:created>
  <dcterms:modified xsi:type="dcterms:W3CDTF">2020-03-25T11:18:21Z</dcterms:modified>
</cp:coreProperties>
</file>